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Curvas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precisas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Aprender a aumentar a precisão das curvas</a:t>
            </a:r>
          </a:p>
          <a:p>
            <a:r>
              <a:rPr lang="pt-BR" dirty="0">
                <a:solidFill>
                  <a:schemeClr val="tx1"/>
                </a:solidFill>
              </a:rPr>
              <a:t>Aprender outras formas de fazer curvas </a:t>
            </a:r>
            <a:r>
              <a:rPr lang="pt-BR" dirty="0" err="1">
                <a:solidFill>
                  <a:schemeClr val="tx1"/>
                </a:solidFill>
              </a:rPr>
              <a:t>pivot</a:t>
            </a:r>
            <a:r>
              <a:rPr lang="pt-BR" dirty="0">
                <a:solidFill>
                  <a:schemeClr val="tx1"/>
                </a:solidFill>
              </a:rPr>
              <a:t> e spin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quão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pivot?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2154192"/>
            <a:ext cx="4568371" cy="353830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Note que definimos a velocidade do motor para 50 ao invés de 20 da lição anterior.</a:t>
            </a:r>
          </a:p>
          <a:p>
            <a:r>
              <a:rPr lang="pt-BR" dirty="0"/>
              <a:t>Para a BMA com 50% de velocidade esse código vira o robô em 102 graus e para o </a:t>
            </a:r>
            <a:r>
              <a:rPr lang="pt-BR" dirty="0" err="1"/>
              <a:t>DroidBot</a:t>
            </a:r>
            <a:r>
              <a:rPr lang="pt-BR" dirty="0"/>
              <a:t> IV 98 graus.</a:t>
            </a:r>
          </a:p>
          <a:p>
            <a:r>
              <a:rPr lang="pt-BR" dirty="0"/>
              <a:t>Isso acontece por duas razões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Leva um tempo para ler o giroscópio. Nesse tempo o robô se moveu. Esse atraso é relativamente pequeno no SPIKE Prime, mas ainda assim produz alguns graus de erro.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Leva tempo para parar o robô, devido ao seu momentum. Isso produz ainda mais graus de erro.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52369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Execute este código e use o Painel de Controle para ver se uma curva de 90 graus corresponde realmente a 90 graus.</a:t>
            </a:r>
            <a:r>
              <a:rPr 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DE55-8FFE-4578-A9B3-BC584694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1" y="1775627"/>
            <a:ext cx="3724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Melhorando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da </a:t>
            </a:r>
            <a:r>
              <a:rPr lang="en-US" dirty="0" err="1"/>
              <a:t>curva</a:t>
            </a:r>
            <a:r>
              <a:rPr lang="en-US" dirty="0"/>
              <a:t>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>
            <a:normAutofit/>
          </a:bodyPr>
          <a:lstStyle/>
          <a:p>
            <a:r>
              <a:rPr lang="pt-BR" dirty="0"/>
              <a:t>Como comentamos no slide anterior, usando a BMA a 50% da velocidade o robô virou 102 graus ao invés de 90. Para o </a:t>
            </a:r>
            <a:r>
              <a:rPr lang="pt-BR" dirty="0" err="1"/>
              <a:t>DroidBot</a:t>
            </a:r>
            <a:r>
              <a:rPr lang="pt-BR" dirty="0"/>
              <a:t> IV, ele virou 98 graus.</a:t>
            </a:r>
          </a:p>
          <a:p>
            <a:pPr lvl="1"/>
            <a:r>
              <a:rPr lang="pt-BR" dirty="0"/>
              <a:t>Como resolvemos este problema?</a:t>
            </a:r>
          </a:p>
          <a:p>
            <a:pPr lvl="1"/>
            <a:r>
              <a:rPr lang="pt-BR" dirty="0"/>
              <a:t>Uma solução pode ser pedir para o robô virar 12 graus a menos no caso da BMA ou 8 graus a menos no caso do </a:t>
            </a:r>
            <a:r>
              <a:rPr lang="pt-BR" dirty="0" err="1"/>
              <a:t>DroidBot</a:t>
            </a:r>
            <a:r>
              <a:rPr lang="pt-BR" dirty="0"/>
              <a:t> IV</a:t>
            </a:r>
          </a:p>
          <a:p>
            <a:pPr lvl="1"/>
            <a:r>
              <a:rPr lang="pt-BR" dirty="0"/>
              <a:t>O quanto reduzir depende da velocidade da curva e do design do robô. Você precisará de um pouco de tentativa e erro para acertar isso.</a:t>
            </a:r>
          </a:p>
          <a:p>
            <a:r>
              <a:rPr lang="pt-BR" dirty="0"/>
              <a:t>O código na direita faz uma curva de 90 graus na BMA usando este método.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26B4-B50D-4E4F-81CC-6A2CE5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0" y="1546044"/>
            <a:ext cx="4230799" cy="3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para </a:t>
            </a:r>
            <a:r>
              <a:rPr lang="en-US" dirty="0" err="1"/>
              <a:t>curvas</a:t>
            </a:r>
            <a:r>
              <a:rPr lang="en-US" dirty="0"/>
              <a:t>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pt-BR" dirty="0"/>
              <a:t>Outra forme de virar é usar os blocos de movimento com duração</a:t>
            </a:r>
          </a:p>
          <a:p>
            <a:r>
              <a:rPr lang="pt-BR" dirty="0"/>
              <a:t>Uma vantagem desses blocos é que eles desaceleram ao final do movimento, aumentado a precisão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Quanto as rodas viram para o bloco acima?</a:t>
            </a:r>
          </a:p>
          <a:p>
            <a:pPr lvl="1"/>
            <a:r>
              <a:rPr lang="pt-BR" dirty="0"/>
              <a:t>A distância especificada é a média das distâncias percorridas por ambas as rodas.</a:t>
            </a:r>
          </a:p>
          <a:p>
            <a:pPr lvl="1"/>
            <a:r>
              <a:rPr lang="pt-BR" dirty="0"/>
              <a:t>Ao final de todo mover tanque, a soma das distâncias percorridas por ambas as rodas será o dobro da especificada.</a:t>
            </a:r>
          </a:p>
          <a:p>
            <a:pPr lvl="1"/>
            <a:r>
              <a:rPr lang="pt-BR" b="1" dirty="0"/>
              <a:t>Resposta:</a:t>
            </a:r>
            <a:r>
              <a:rPr lang="pt-BR" dirty="0"/>
              <a:t> A roda esquerda irá rodar 360 graus e a direita 0 graus.</a:t>
            </a:r>
          </a:p>
          <a:p>
            <a:pPr lvl="1"/>
            <a:r>
              <a:rPr lang="pt-BR" dirty="0"/>
              <a:t>Note que o movimento descrito acima irá fazer o </a:t>
            </a:r>
            <a:r>
              <a:rPr lang="pt-BR" dirty="0" err="1"/>
              <a:t>DroidBot</a:t>
            </a:r>
            <a:r>
              <a:rPr lang="pt-BR" dirty="0"/>
              <a:t> IV virar 90 graus para a direita.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97506-7C16-4091-9EC1-6E29661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5" y="227220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572E4-E5A3-4A02-8479-4F1228FD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" y="3523314"/>
            <a:ext cx="3356409" cy="2562035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E7AF2-4B53-4E5B-9561-0D5980A3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89" y="3516155"/>
            <a:ext cx="3583620" cy="2552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spin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pt-BR" dirty="0"/>
              <a:t>Abaixo a dias formas de se fazer curvar spin como dois blocos mover diferentes.</a:t>
            </a:r>
          </a:p>
          <a:p>
            <a:r>
              <a:rPr lang="pt-BR" dirty="0"/>
              <a:t>Nesse exemplo, com o </a:t>
            </a:r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IV, cada roda se move 180 graus, mas em direções opostas.</a:t>
            </a:r>
          </a:p>
          <a:p>
            <a:pPr lvl="1"/>
            <a:r>
              <a:rPr lang="pt-BR" dirty="0"/>
              <a:t>Isso resulta em uma curva de 90 graus a direita.</a:t>
            </a:r>
          </a:p>
          <a:p>
            <a:pPr lvl="1"/>
            <a:r>
              <a:rPr lang="pt-BR" dirty="0"/>
              <a:t>Nós recomendamos usar o mover tanque, já que ele suporta curvas </a:t>
            </a:r>
            <a:r>
              <a:rPr lang="pt-BR" dirty="0" err="1"/>
              <a:t>pivot</a:t>
            </a:r>
            <a:r>
              <a:rPr lang="pt-BR" dirty="0"/>
              <a:t>, spins e movimentos curvos.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B677D-5935-498D-9669-5E910C4F64B5}"/>
              </a:ext>
            </a:extLst>
          </p:cNvPr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>
            <a:normAutofit/>
          </a:bodyPr>
          <a:lstStyle/>
          <a:p>
            <a:r>
              <a:rPr lang="pt-BR" dirty="0"/>
              <a:t>Faça um curva </a:t>
            </a:r>
            <a:r>
              <a:rPr lang="pt-BR" dirty="0" err="1"/>
              <a:t>pivot</a:t>
            </a:r>
            <a:r>
              <a:rPr lang="pt-BR" dirty="0"/>
              <a:t> de 90 graus usando somente blocos mover</a:t>
            </a:r>
          </a:p>
          <a:p>
            <a:r>
              <a:rPr lang="pt-BR" dirty="0"/>
              <a:t>Você pode usar o Painel de Controle para determinar o quanto se mover para uma determinada curva. Segure uma roda com a mão e rotacione a outra até o robô atingir o alvo. Grave quantos graus a roda girou, você usaram isso em seu programa.</a:t>
            </a:r>
          </a:p>
          <a:p>
            <a:r>
              <a:rPr lang="pt-BR" dirty="0"/>
              <a:t>Para o </a:t>
            </a:r>
            <a:r>
              <a:rPr lang="pt-BR" dirty="0" err="1"/>
              <a:t>DroidBot</a:t>
            </a:r>
            <a:r>
              <a:rPr lang="pt-BR" dirty="0"/>
              <a:t> IV, o motor esquerdo deve rodar 360 graus para fazer uma curva de 90 graus a direita.</a:t>
            </a:r>
          </a:p>
          <a:p>
            <a:r>
              <a:rPr lang="pt-BR" dirty="0"/>
              <a:t>Lembre-se do slide </a:t>
            </a:r>
            <a:r>
              <a:rPr lang="pt-BR" dirty="0" err="1"/>
              <a:t>anterios</a:t>
            </a:r>
            <a:r>
              <a:rPr lang="pt-BR" dirty="0"/>
              <a:t> sobre como calcular a rotação de cada roda quando estiver usando o bloco mover abaixo.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BF4DC-1AC5-44DF-9F25-84B60D14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2" y="485862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Comece configurando a porta dos seus motores</a:t>
            </a:r>
          </a:p>
          <a:p>
            <a:r>
              <a:rPr lang="pt-BR" dirty="0"/>
              <a:t>Use o modo </a:t>
            </a:r>
            <a:r>
              <a:rPr lang="pt-BR" b="1" dirty="0"/>
              <a:t>manter posição</a:t>
            </a:r>
            <a:r>
              <a:rPr lang="pt-BR" dirty="0"/>
              <a:t> para se assegurar que o robô fique onde terminar o seu movimento</a:t>
            </a:r>
          </a:p>
          <a:p>
            <a:r>
              <a:rPr lang="pt-BR" dirty="0"/>
              <a:t>Defina o ângulo de guinada para 0. Isso vai lhe permitir ver o quanto seu robô virou no Painel de Controle.</a:t>
            </a:r>
          </a:p>
          <a:p>
            <a:r>
              <a:rPr lang="pt-BR" dirty="0"/>
              <a:t>Mova o robô usando o </a:t>
            </a:r>
            <a:r>
              <a:rPr lang="pt-BR" b="1" dirty="0"/>
              <a:t>modo tanque. </a:t>
            </a:r>
            <a:r>
              <a:rPr lang="pt-BR" dirty="0"/>
              <a:t>Note que o movimento tem uma duração de 180 graus. A roda direita não se moverá, mas a esquerda vai girar 360 graus. Isso é para o </a:t>
            </a:r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Bot</a:t>
            </a:r>
            <a:r>
              <a:rPr lang="pt-BR" dirty="0"/>
              <a:t> IV.</a:t>
            </a:r>
          </a:p>
          <a:p>
            <a:r>
              <a:rPr lang="pt-BR" dirty="0"/>
              <a:t>Após executar este código, verifique seu ângulo real de curva usando o Painel de Controle. Ele deve ser próximo de 90 graus.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004C-CF66-442A-B84D-3904DC93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413833"/>
            <a:ext cx="4400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905</Words>
  <Application>Microsoft Macintosh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Curvas mais precisas</vt:lpstr>
      <vt:lpstr>Objetivos</vt:lpstr>
      <vt:lpstr>O quão precisa é uma curva pivot?</vt:lpstr>
      <vt:lpstr>Melhorando a precisão da curva pivot</vt:lpstr>
      <vt:lpstr>Outra solução para curvas pivot</vt:lpstr>
      <vt:lpstr>E sobre curvas spin</vt:lpstr>
      <vt:lpstr>Desafio </vt:lpstr>
      <vt:lpstr>Solução do desafio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159</cp:revision>
  <dcterms:created xsi:type="dcterms:W3CDTF">2016-07-04T02:35:12Z</dcterms:created>
  <dcterms:modified xsi:type="dcterms:W3CDTF">2020-07-04T21:43:59Z</dcterms:modified>
</cp:coreProperties>
</file>