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415" r:id="rId3"/>
    <p:sldId id="417" r:id="rId4"/>
    <p:sldId id="418" r:id="rId5"/>
    <p:sldId id="420" r:id="rId6"/>
    <p:sldId id="419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5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3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7D85E9-A902-49AC-B81A-E1927CD9478F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69246F9B-D489-4626-97DF-03AE3CDC8E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37139BC9-039C-4B50-AAC0-8EE374DF83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D16607A-B49B-4340-9CB0-383DD3865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7547C26E-183C-4C66-B1E6-8C00410A6C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Desafios Finais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9" y="1140006"/>
            <a:ext cx="5355098" cy="5082601"/>
          </a:xfrm>
        </p:spPr>
        <p:txBody>
          <a:bodyPr>
            <a:normAutofit/>
          </a:bodyPr>
          <a:lstStyle/>
          <a:p>
            <a:r>
              <a:rPr lang="pt-BR" dirty="0"/>
              <a:t>O objetivo destes desafios é juntar tudo o que você aprendeu até agora: Movimento, curvas e uso básico de sensores.</a:t>
            </a:r>
          </a:p>
          <a:p>
            <a:r>
              <a:rPr lang="pt-BR" dirty="0"/>
              <a:t>Você pode montar estes desafios usando fita isolante colorida em um quadro branco. Você também pode usar um banner grande branco em um piso liso e nivelado.</a:t>
            </a:r>
          </a:p>
          <a:p>
            <a:r>
              <a:rPr lang="pt-BR" dirty="0"/>
              <a:t>Note que as cores de fita isolante colorida não são iguais as cores usadas pela LEGO, seu sensor pode ter problemas na leitura.</a:t>
            </a:r>
          </a:p>
          <a:p>
            <a:r>
              <a:rPr lang="pt-BR" dirty="0"/>
              <a:t>Você também pode usar tapetes antigos da FLL.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0186" y="1312113"/>
            <a:ext cx="3408671" cy="22635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0186" y="3880877"/>
            <a:ext cx="3478726" cy="22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Desafio 1:</a:t>
            </a:r>
            <a:br>
              <a:rPr lang="en-US" dirty="0"/>
            </a:br>
            <a:r>
              <a:rPr lang="en-US" dirty="0"/>
              <a:t>Praticando andar reto e curvas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Lançamento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0405" y="1562995"/>
            <a:ext cx="28677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pt-BR" dirty="0"/>
              <a:t>Vá para a área de lançamento</a:t>
            </a:r>
          </a:p>
          <a:p>
            <a:pPr marL="342900" indent="-342900">
              <a:buAutoNum type="arabicParenR"/>
            </a:pPr>
            <a:r>
              <a:rPr lang="pt-BR" dirty="0"/>
              <a:t>Vire  a esquerda na passagem.</a:t>
            </a:r>
          </a:p>
          <a:p>
            <a:pPr marL="342900" indent="-342900">
              <a:buAutoNum type="arabicParenR"/>
            </a:pPr>
            <a:r>
              <a:rPr lang="pt-BR" dirty="0"/>
              <a:t>Vire a direita</a:t>
            </a:r>
          </a:p>
          <a:p>
            <a:pPr marL="342900" indent="-342900">
              <a:buAutoNum type="arabicParenR"/>
            </a:pPr>
            <a:r>
              <a:rPr lang="pt-BR" dirty="0"/>
              <a:t>Vire a direita e vá para “casa”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068907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11974" y="4068907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2: Praticando o uso de sensores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Parede norte sólida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Lançamento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73158" y="5926566"/>
            <a:ext cx="2777682" cy="2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Não toque </a:t>
            </a:r>
            <a:r>
              <a:rPr lang="en-US" dirty="0" err="1"/>
              <a:t>nessa</a:t>
            </a:r>
            <a:r>
              <a:rPr lang="en-US" dirty="0"/>
              <a:t> parede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AutoNum type="arabicParenR"/>
            </a:pPr>
            <a:r>
              <a:rPr lang="pt-BR" dirty="0"/>
              <a:t>Vá para a área de lançamento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Avance para parede norte e </a:t>
            </a:r>
            <a:r>
              <a:rPr lang="pt-BR" b="1" dirty="0"/>
              <a:t>toque-a.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Dê a volta e navegue através da passagem.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Vá para a parede “Não toque”. </a:t>
            </a:r>
            <a:r>
              <a:rPr lang="pt-BR" b="1" dirty="0"/>
              <a:t>Não toque-a.</a:t>
            </a:r>
            <a:r>
              <a:rPr lang="pt-BR" dirty="0"/>
              <a:t> (caixas leves que caiam ao ser tocadas podem ser usadas)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Vire e vá para a parede Oeste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Vire e vá para “casa”.</a:t>
            </a:r>
          </a:p>
          <a:p>
            <a:pPr marL="342900" indent="-342900">
              <a:buFontTx/>
              <a:buAutoNum type="arabicParenR"/>
            </a:pPr>
            <a:endParaRPr lang="pt-BR" dirty="0"/>
          </a:p>
          <a:p>
            <a:r>
              <a:rPr lang="pt-BR" dirty="0"/>
              <a:t>USE 2-3 SENSORES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6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3: Pegando um item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Parede norte Sólida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Lançamento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AutoNum type="arabicParenR"/>
            </a:pPr>
            <a:r>
              <a:rPr lang="pt-BR" dirty="0"/>
              <a:t>Vá para a área de lançamento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Avance para parede norte e </a:t>
            </a:r>
            <a:r>
              <a:rPr lang="pt-BR" b="1" dirty="0"/>
              <a:t>toque-a.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Dê a volta e navegue através da passagem.</a:t>
            </a:r>
          </a:p>
          <a:p>
            <a:pPr marL="342900" indent="-342900">
              <a:buAutoNum type="arabicParenR"/>
            </a:pPr>
            <a:r>
              <a:rPr lang="pt-BR" dirty="0"/>
              <a:t>Pegue o copo ao longo do caminho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Vire e vá para a parede Oeste</a:t>
            </a:r>
          </a:p>
          <a:p>
            <a:pPr marL="342900" indent="-342900">
              <a:buFontTx/>
              <a:buAutoNum type="arabicParenR"/>
            </a:pPr>
            <a:r>
              <a:rPr lang="pt-BR" dirty="0"/>
              <a:t>Vire e vá para “casa”.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2D9728F-EB7D-4BB4-83F0-D82A1EAABA67}"/>
              </a:ext>
            </a:extLst>
          </p:cNvPr>
          <p:cNvSpPr/>
          <p:nvPr/>
        </p:nvSpPr>
        <p:spPr>
          <a:xfrm>
            <a:off x="2340421" y="3347453"/>
            <a:ext cx="308630" cy="30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 na linha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6566494" cy="5082601"/>
          </a:xfrm>
        </p:spPr>
        <p:txBody>
          <a:bodyPr/>
          <a:lstStyle/>
          <a:p>
            <a:r>
              <a:rPr lang="pt-BR" dirty="0"/>
              <a:t>Programe o robô para ir para frente e parar exatamente na terceira linha</a:t>
            </a:r>
          </a:p>
          <a:p>
            <a:r>
              <a:rPr lang="pt-BR" dirty="0"/>
              <a:t>Vá para frente até uma linha preta</a:t>
            </a:r>
          </a:p>
          <a:p>
            <a:r>
              <a:rPr lang="pt-BR" dirty="0"/>
              <a:t>Repita esta ação 3 vezes</a:t>
            </a:r>
          </a:p>
          <a:p>
            <a:r>
              <a:rPr lang="pt-BR" dirty="0"/>
              <a:t>Combine o que você aprendeu nas lições Bloco Repete,  Blocos Se-Então, Sensor de Cor e Mova para frente.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6650" y="13723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46650" y="2173835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6650" y="2962022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6650" y="376378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31226" y="2245457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65C6A-CEB1-4821-8940-79026D2704D9}"/>
              </a:ext>
            </a:extLst>
          </p:cNvPr>
          <p:cNvGrpSpPr/>
          <p:nvPr/>
        </p:nvGrpSpPr>
        <p:grpSpPr>
          <a:xfrm>
            <a:off x="7510892" y="4845637"/>
            <a:ext cx="660559" cy="790597"/>
            <a:chOff x="6310708" y="2223671"/>
            <a:chExt cx="809489" cy="898563"/>
          </a:xfrm>
        </p:grpSpPr>
        <p:sp>
          <p:nvSpPr>
            <p:cNvPr id="12" name="Rounded Rectangle 48">
              <a:extLst>
                <a:ext uri="{FF2B5EF4-FFF2-40B4-BE49-F238E27FC236}">
                  <a16:creationId xmlns:a16="http://schemas.microsoft.com/office/drawing/2014/main" id="{024955E6-DE0E-42D3-8CA8-7AE67E0C4B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" name="Rounded Rectangle 49">
              <a:extLst>
                <a:ext uri="{FF2B5EF4-FFF2-40B4-BE49-F238E27FC236}">
                  <a16:creationId xmlns:a16="http://schemas.microsoft.com/office/drawing/2014/main" id="{6267A0F2-1B5D-47BF-A555-EFEA8AA0BB5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4" name="Rounded Rectangle 58">
              <a:extLst>
                <a:ext uri="{FF2B5EF4-FFF2-40B4-BE49-F238E27FC236}">
                  <a16:creationId xmlns:a16="http://schemas.microsoft.com/office/drawing/2014/main" id="{B75F900C-68AB-4EF4-A2E0-CE8CB856DD14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EA8E6B-C11F-43A5-BD48-7A998891A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6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Sanjay Seshan e Arvind Seshan para SPIKE Prime Lessons</a:t>
            </a:r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325</TotalTime>
  <Words>503</Words>
  <Application>Microsoft Office PowerPoint</Application>
  <PresentationFormat>Apresentação na tela (4:3)</PresentationFormat>
  <Paragraphs>62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Desafios Finais</vt:lpstr>
      <vt:lpstr>INSTRUções</vt:lpstr>
      <vt:lpstr>Desafio 1: Praticando andar reto e curvas</vt:lpstr>
      <vt:lpstr>Desafio 2: Praticando o uso de sensores</vt:lpstr>
      <vt:lpstr>Desafio 3: Pegando um item</vt:lpstr>
      <vt:lpstr>Pare na linha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Lucas Colonna</cp:lastModifiedBy>
  <cp:revision>26</cp:revision>
  <dcterms:created xsi:type="dcterms:W3CDTF">2019-12-31T03:18:51Z</dcterms:created>
  <dcterms:modified xsi:type="dcterms:W3CDTF">2020-06-11T20:07:40Z</dcterms:modified>
</cp:coreProperties>
</file>