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Introdução ao sensor de cor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de Cor</a:t>
            </a:r>
          </a:p>
          <a:p>
            <a:r>
              <a:rPr lang="pt-BR" dirty="0"/>
              <a:t>Aprender a usar o bloco “Espere até que”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o sensor de cor?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984803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software o sensor pode detectar cor ou refletividade</a:t>
            </a:r>
          </a:p>
          <a:p>
            <a:r>
              <a:rPr lang="pt-BR" dirty="0"/>
              <a:t>Diferentemente do EV3, a refletividade é medida com uma luz branca e não vermelha.</a:t>
            </a:r>
          </a:p>
          <a:p>
            <a:r>
              <a:rPr lang="pt-BR" dirty="0"/>
              <a:t>O sensor pode detectar 8 cores ou nenhuma cor</a:t>
            </a:r>
          </a:p>
          <a:p>
            <a:r>
              <a:rPr lang="pt-BR" dirty="0"/>
              <a:t>A distância ideal de leitura é de 16mm de acordo com as especificações. (Pode variar com o tamanho do objeto, tonalidade e superfície)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6101671" y="1323446"/>
            <a:ext cx="1780674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u="sng" dirty="0">
                <a:solidFill>
                  <a:schemeClr val="tx1"/>
                </a:solidFill>
              </a:rPr>
              <a:t>Core detectáveis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Preto (0)</a:t>
            </a:r>
          </a:p>
          <a:p>
            <a:r>
              <a:rPr lang="pt-BR" sz="1400" dirty="0">
                <a:solidFill>
                  <a:schemeClr val="tx1"/>
                </a:solidFill>
              </a:rPr>
              <a:t>Violeta (1)</a:t>
            </a:r>
          </a:p>
          <a:p>
            <a:r>
              <a:rPr lang="pt-BR" sz="1400" dirty="0">
                <a:solidFill>
                  <a:schemeClr val="tx1"/>
                </a:solidFill>
              </a:rPr>
              <a:t>Azul (3)</a:t>
            </a:r>
          </a:p>
          <a:p>
            <a:r>
              <a:rPr lang="pt-BR" sz="1400" dirty="0">
                <a:solidFill>
                  <a:schemeClr val="tx1"/>
                </a:solidFill>
              </a:rPr>
              <a:t>Azul claro (4)</a:t>
            </a:r>
          </a:p>
          <a:p>
            <a:r>
              <a:rPr lang="pt-BR" sz="1400" dirty="0">
                <a:solidFill>
                  <a:schemeClr val="tx1"/>
                </a:solidFill>
              </a:rPr>
              <a:t>Verde (5)</a:t>
            </a:r>
          </a:p>
          <a:p>
            <a:r>
              <a:rPr lang="pt-BR" sz="1400" dirty="0">
                <a:solidFill>
                  <a:schemeClr val="tx1"/>
                </a:solidFill>
              </a:rPr>
              <a:t>Amarelo (7)</a:t>
            </a:r>
          </a:p>
          <a:p>
            <a:r>
              <a:rPr lang="pt-BR" sz="1400" dirty="0">
                <a:solidFill>
                  <a:schemeClr val="tx1"/>
                </a:solidFill>
              </a:rPr>
              <a:t>Vermelho (9)</a:t>
            </a:r>
          </a:p>
          <a:p>
            <a:r>
              <a:rPr lang="pt-BR" sz="1400" dirty="0">
                <a:solidFill>
                  <a:schemeClr val="tx1"/>
                </a:solidFill>
              </a:rPr>
              <a:t>Branco (10)</a:t>
            </a:r>
          </a:p>
          <a:p>
            <a:r>
              <a:rPr lang="pt-BR" sz="1400" dirty="0">
                <a:solidFill>
                  <a:schemeClr val="tx1"/>
                </a:solidFill>
              </a:rPr>
              <a:t>Nenhuma cor (-1)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F9FC6-627C-42A3-B9F8-4F872274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6" t="28121" r="6316" b="5181"/>
          <a:stretch/>
        </p:blipFill>
        <p:spPr>
          <a:xfrm>
            <a:off x="5883096" y="3681306"/>
            <a:ext cx="2353276" cy="23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Nota: BMA e o sensor de cor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>
            <a:normAutofit/>
          </a:bodyPr>
          <a:lstStyle/>
          <a:p>
            <a:r>
              <a:rPr lang="pt-BR" i="1" dirty="0"/>
              <a:t>O sensor de cor na BMA esta montado a 8mm do chão, mas a distância ideal é 16mm.</a:t>
            </a:r>
          </a:p>
          <a:p>
            <a:r>
              <a:rPr lang="pt-BR" i="1" dirty="0"/>
              <a:t>Ao usar este design, a cor preta não é lida corretamente no Modo Cor usando fita isolante ou o tapete da FLL.</a:t>
            </a:r>
          </a:p>
          <a:p>
            <a:r>
              <a:rPr lang="pt-BR" i="1" dirty="0"/>
              <a:t>Veja o próximo slide para modificações. As instruções de montagem também serão fornecidas em um arquivo separado em nosso site.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Modificações na BMA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Instruções de montagem para modificar a frente da BMA de forma que os sensores de cor sejam levantados em um “furo” LEGO estão incluídas neste site.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programar o sensor de cor?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pt-BR" dirty="0"/>
              <a:t>Existem dois modos em que você pode programar o sensor: O Modo Cor e o Modo Luz Refletida.</a:t>
            </a:r>
          </a:p>
          <a:p>
            <a:r>
              <a:rPr lang="pt-BR" dirty="0"/>
              <a:t>Usaremos o modo Cor nessa lição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1BD76-6391-4A14-8B12-F3F60639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14" y="2459679"/>
            <a:ext cx="2926574" cy="313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573BB-2545-4368-9A49-44306CB7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32" y="2428871"/>
            <a:ext cx="3540012" cy="24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Desafio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Programe seu robô para ir para frente até o sensor de cor ver a cor preta</a:t>
            </a:r>
          </a:p>
          <a:p>
            <a:r>
              <a:rPr lang="pt-BR" dirty="0"/>
              <a:t>Você deverá usar o bloco Espere até que e a condição lógica do bloco do sensor de cor.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Passos básicos</a:t>
            </a:r>
          </a:p>
          <a:p>
            <a:pPr lvl="1"/>
            <a:r>
              <a:rPr lang="pt-BR" dirty="0"/>
              <a:t>Defina os </a:t>
            </a:r>
            <a:r>
              <a:rPr lang="pt-BR" b="1" dirty="0"/>
              <a:t>motores de movimento </a:t>
            </a:r>
            <a:r>
              <a:rPr lang="pt-BR" dirty="0"/>
              <a:t>para o seu robô (A e E para a BMA)</a:t>
            </a:r>
          </a:p>
          <a:p>
            <a:pPr lvl="1"/>
            <a:r>
              <a:rPr lang="pt-BR" dirty="0"/>
              <a:t>Defina a % </a:t>
            </a:r>
            <a:r>
              <a:rPr lang="pt-BR" b="1" dirty="0"/>
              <a:t>de velocidade </a:t>
            </a:r>
            <a:r>
              <a:rPr lang="pt-BR" dirty="0"/>
              <a:t>para o seu robô </a:t>
            </a:r>
          </a:p>
          <a:p>
            <a:pPr lvl="1"/>
            <a:r>
              <a:rPr lang="pt-BR" dirty="0"/>
              <a:t>Comece a </a:t>
            </a:r>
            <a:r>
              <a:rPr lang="pt-BR" b="1" dirty="0"/>
              <a:t>se mover em linha reta</a:t>
            </a:r>
          </a:p>
          <a:p>
            <a:pPr lvl="1"/>
            <a:r>
              <a:rPr lang="pt-BR" dirty="0"/>
              <a:t>Use o bloco </a:t>
            </a:r>
            <a:r>
              <a:rPr lang="pt-BR" b="1" dirty="0"/>
              <a:t>Espere até que </a:t>
            </a:r>
            <a:r>
              <a:rPr lang="pt-BR" dirty="0"/>
              <a:t>para detectar quando o sensor de cor perceber a cor preta.</a:t>
            </a:r>
          </a:p>
          <a:p>
            <a:pPr lvl="1"/>
            <a:r>
              <a:rPr lang="pt-BR" b="1" dirty="0"/>
              <a:t>Pare de se mover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D419B-FCDD-4947-8D0C-7CF35FE2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35" y="2077712"/>
            <a:ext cx="4705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FE7F0-2AEA-4ACA-A7C6-72783315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0" y="1759827"/>
            <a:ext cx="4642509" cy="3624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1: Solução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desafios anteriores você aprendeu a configurar o seu robô. (Veja a lição Configurando o Seu Robô)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4350619" y="281168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Configurar o robô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4503018" y="335935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Começar a se mexer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138737" y="3979577"/>
            <a:ext cx="369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Esperar até o sensor de cor ver Preto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Essa lição foi criada por Sanjay Seshan e Arvind Seshan para SPIKE Prime Lessons</a:t>
            </a:r>
          </a:p>
          <a:p>
            <a:r>
              <a:rPr lang="en-US" sz="1600" dirty="0"/>
              <a:t>Mais em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/>
              <a:t>Traduzida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645</Words>
  <Application>Microsoft Office PowerPoint</Application>
  <PresentationFormat>Apresentação na tela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Introdução ao sensor de cor</vt:lpstr>
      <vt:lpstr>Objetivos</vt:lpstr>
      <vt:lpstr>O que é o sensor de cor?</vt:lpstr>
      <vt:lpstr>Nota: BMA e o sensor de cor</vt:lpstr>
      <vt:lpstr>Modificações na BMA</vt:lpstr>
      <vt:lpstr>Como programar o sensor de cor?</vt:lpstr>
      <vt:lpstr>Desafio 1 </vt:lpstr>
      <vt:lpstr>Desafio 1: Solução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143</cp:revision>
  <dcterms:created xsi:type="dcterms:W3CDTF">2016-07-04T02:35:12Z</dcterms:created>
  <dcterms:modified xsi:type="dcterms:W3CDTF">2020-06-09T19:54:57Z</dcterms:modified>
</cp:coreProperties>
</file>