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8"/>
  </p:notesMasterIdLst>
  <p:handoutMasterIdLst>
    <p:handoutMasterId r:id="rId9"/>
  </p:handoutMasterIdLst>
  <p:sldIdLst>
    <p:sldId id="275" r:id="rId2"/>
    <p:sldId id="257" r:id="rId3"/>
    <p:sldId id="276" r:id="rId4"/>
    <p:sldId id="277" r:id="rId5"/>
    <p:sldId id="278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6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Comentando</a:t>
            </a:r>
            <a:r>
              <a:rPr lang="en-US" dirty="0"/>
              <a:t> o </a:t>
            </a:r>
            <a:r>
              <a:rPr lang="en-US" dirty="0" err="1"/>
              <a:t>código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>
            <a:normAutofit/>
          </a:bodyPr>
          <a:lstStyle/>
          <a:p>
            <a:r>
              <a:rPr lang="pt-BR" dirty="0"/>
              <a:t>Aprender a comentar o código</a:t>
            </a:r>
          </a:p>
          <a:p>
            <a:r>
              <a:rPr lang="pt-BR" dirty="0"/>
              <a:t>Entender a importância de comentar o código</a:t>
            </a:r>
          </a:p>
          <a:p>
            <a:r>
              <a:rPr lang="pt-BR" dirty="0"/>
              <a:t>Aprender a fazer comentários relevantes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C188-0189-4088-9777-3E94EAF7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Porque</a:t>
            </a:r>
            <a:r>
              <a:rPr lang="en-US" dirty="0"/>
              <a:t> se </a:t>
            </a:r>
            <a:r>
              <a:rPr lang="en-US" dirty="0" err="1"/>
              <a:t>importar</a:t>
            </a:r>
            <a:r>
              <a:rPr lang="en-US" dirty="0"/>
              <a:t> com </a:t>
            </a:r>
            <a:r>
              <a:rPr lang="en-US" dirty="0" err="1"/>
              <a:t>comentários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B323-521F-47E4-95DD-28A8676B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Comentários ajudam o autor da programação a lembrar qual era seu objetivo.</a:t>
            </a:r>
          </a:p>
          <a:p>
            <a:r>
              <a:rPr lang="pt-BR" dirty="0"/>
              <a:t>Você pode usa-los para registrar objetivos ou o pseudocódigo.</a:t>
            </a:r>
          </a:p>
          <a:p>
            <a:r>
              <a:rPr lang="pt-BR" dirty="0"/>
              <a:t>Torna mais fácil achar e solucionar problemas.</a:t>
            </a:r>
          </a:p>
          <a:p>
            <a:r>
              <a:rPr lang="pt-BR" dirty="0"/>
              <a:t>Pode usar para tomar notas de valores.</a:t>
            </a:r>
          </a:p>
          <a:p>
            <a:r>
              <a:rPr lang="pt-BR" dirty="0"/>
              <a:t>Mais importante ainda, comentários permitem que outras pessoas, além do autor, entendam o programa.</a:t>
            </a:r>
          </a:p>
          <a:p>
            <a:r>
              <a:rPr lang="pt-BR" dirty="0"/>
              <a:t>Adquira o hábito de comentar seus programas.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AA240-7F92-4B96-A06C-3978A16B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F7C3A-8F2B-4421-93EA-3685E905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1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228F-CECE-409E-8133-D0623731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Adicionando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B98F-9CFD-4797-B433-B4DF2DC1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140007"/>
            <a:ext cx="4142592" cy="2501003"/>
          </a:xfrm>
        </p:spPr>
        <p:txBody>
          <a:bodyPr>
            <a:normAutofit/>
          </a:bodyPr>
          <a:lstStyle/>
          <a:p>
            <a:r>
              <a:rPr lang="pt-BR" sz="1600" dirty="0"/>
              <a:t>Clique com o botão direito em qualquer bloco para adicionar um comentário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3140A-27A8-4568-99A5-646F4F7D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0F1FD-AF1C-4564-8E11-1F9C414C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8FECB-5CD5-4474-824B-B4ACA97D5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26" y="1806601"/>
            <a:ext cx="2103120" cy="1724069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4EFA1-DFC5-47C9-A60D-A59BEDDD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346089"/>
            <a:ext cx="3224212" cy="147042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490A1-A254-4916-96E0-534484AAB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217440"/>
            <a:ext cx="3664372" cy="3210379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F7A4F6-A95C-4EF3-83C8-6917AA713680}"/>
              </a:ext>
            </a:extLst>
          </p:cNvPr>
          <p:cNvSpPr txBox="1">
            <a:spLocks/>
          </p:cNvSpPr>
          <p:nvPr/>
        </p:nvSpPr>
        <p:spPr>
          <a:xfrm>
            <a:off x="137160" y="3641010"/>
            <a:ext cx="4142592" cy="7050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Escreva seus comentários e redimensione/mova a caixa conforme a necessidade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E4DAC1-4923-48B9-9EC1-25B4F1FDDF27}"/>
              </a:ext>
            </a:extLst>
          </p:cNvPr>
          <p:cNvSpPr txBox="1">
            <a:spLocks/>
          </p:cNvSpPr>
          <p:nvPr/>
        </p:nvSpPr>
        <p:spPr>
          <a:xfrm>
            <a:off x="4846320" y="1140007"/>
            <a:ext cx="4142592" cy="89453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Você também pode clicar </a:t>
            </a:r>
            <a:r>
              <a:rPr lang="pt-BR" dirty="0"/>
              <a:t>em qualquer lugar da área de programação para criar um comentário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5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1B18-D0C3-44A9-82DC-9A3295ED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329B-13BD-4934-84C3-9EF3EF81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3849021" cy="5082601"/>
          </a:xfrm>
        </p:spPr>
        <p:txBody>
          <a:bodyPr>
            <a:normAutofit/>
          </a:bodyPr>
          <a:lstStyle/>
          <a:p>
            <a:r>
              <a:rPr lang="pt-BR" dirty="0"/>
              <a:t>Faça comentários que sejam relevantes: eles não devem repetir o que já esta nos blocos</a:t>
            </a:r>
          </a:p>
          <a:p>
            <a:r>
              <a:rPr lang="pt-BR" dirty="0"/>
              <a:t>Comentários podem resumir o código e/ou documentar o pseudocódigo que você escreveu.</a:t>
            </a:r>
          </a:p>
          <a:p>
            <a:r>
              <a:rPr lang="pt-BR" dirty="0"/>
              <a:t>Comentários podem ajudar a documentar valores que você esta testando no código.</a:t>
            </a:r>
          </a:p>
          <a:p>
            <a:r>
              <a:rPr lang="pt-BR" dirty="0"/>
              <a:t>Note: Em nossas lições não usamos comentários porque dificultaria o trabalho dos tradutores. Ao invés disso usamos caixas de texto no PowerPoint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A3E5A-309E-452C-B754-3213F329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E00A7-1921-42F5-8C96-E084BCA7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C2D2E6-ACD1-4878-840E-DF23EF74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516" y="1334572"/>
            <a:ext cx="4974608" cy="469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9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Essa </a:t>
            </a:r>
            <a:r>
              <a:rPr lang="en-US" sz="1600" dirty="0" err="1"/>
              <a:t>lição</a:t>
            </a:r>
            <a:r>
              <a:rPr lang="en-US" sz="1600" dirty="0"/>
              <a:t> </a:t>
            </a:r>
            <a:r>
              <a:rPr lang="en-US" sz="1600" dirty="0" err="1"/>
              <a:t>foi</a:t>
            </a:r>
            <a:r>
              <a:rPr lang="en-US" sz="1600" dirty="0"/>
              <a:t> </a:t>
            </a:r>
            <a:r>
              <a:rPr lang="en-US" sz="1600" dirty="0" err="1"/>
              <a:t>criada</a:t>
            </a:r>
            <a:r>
              <a:rPr lang="en-US" sz="1600" dirty="0"/>
              <a:t> por Sanjay </a:t>
            </a:r>
            <a:r>
              <a:rPr lang="en-US" sz="1600" dirty="0" err="1"/>
              <a:t>Seshan</a:t>
            </a:r>
            <a:r>
              <a:rPr lang="en-US" sz="1600" dirty="0"/>
              <a:t> e Arvind </a:t>
            </a:r>
            <a:r>
              <a:rPr lang="en-US" sz="1600" dirty="0" err="1"/>
              <a:t>Seshan</a:t>
            </a:r>
            <a:r>
              <a:rPr lang="en-US" sz="1600" dirty="0"/>
              <a:t> para SPIKE Prime Lessons</a:t>
            </a:r>
          </a:p>
          <a:p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  <a:p>
            <a:r>
              <a:rPr lang="en-US" sz="1600" dirty="0" err="1"/>
              <a:t>Traduzido</a:t>
            </a:r>
            <a:r>
              <a:rPr lang="en-US" sz="1600" dirty="0"/>
              <a:t> para o </a:t>
            </a:r>
            <a:r>
              <a:rPr lang="en-US" sz="1600" dirty="0" err="1"/>
              <a:t>português</a:t>
            </a:r>
            <a:r>
              <a:rPr lang="en-US" sz="1600" dirty="0"/>
              <a:t> por Lucas Colonna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</TotalTime>
  <Words>379</Words>
  <Application>Microsoft Office PowerPoint</Application>
  <PresentationFormat>Apresentação na tela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Helvetica Neue</vt:lpstr>
      <vt:lpstr>Wingdings 2</vt:lpstr>
      <vt:lpstr>Dividend</vt:lpstr>
      <vt:lpstr>Comentando o código</vt:lpstr>
      <vt:lpstr>Objetivos</vt:lpstr>
      <vt:lpstr>Porque se importar com comentários?</vt:lpstr>
      <vt:lpstr>Adicionando comentários</vt:lpstr>
      <vt:lpstr>Quais são comentários relevantes?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Lucas Colonna</cp:lastModifiedBy>
  <cp:revision>116</cp:revision>
  <dcterms:created xsi:type="dcterms:W3CDTF">2016-07-04T02:35:12Z</dcterms:created>
  <dcterms:modified xsi:type="dcterms:W3CDTF">2020-06-08T18:58:32Z</dcterms:modified>
</cp:coreProperties>
</file>