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356" r:id="rId4"/>
    <p:sldId id="376" r:id="rId5"/>
    <p:sldId id="377" r:id="rId6"/>
    <p:sldId id="378" r:id="rId7"/>
    <p:sldId id="379" r:id="rId8"/>
    <p:sldId id="382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E9"/>
    <a:srgbClr val="FFD500"/>
    <a:srgbClr val="0EAE9F"/>
    <a:srgbClr val="13B09B"/>
    <a:srgbClr val="0290F8"/>
    <a:srgbClr val="FE59D0"/>
    <a:srgbClr val="F55455"/>
    <a:srgbClr val="FF9732"/>
    <a:srgbClr val="02B64E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</a:t>
            </a:r>
            <a:r>
              <a:rPr lang="en-US" sz="3200"/>
              <a:t>PRIME LESSONS</a:t>
            </a:r>
            <a:endParaRPr lang="en-US" sz="320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Técnicas</a:t>
            </a:r>
            <a:r>
              <a:rPr lang="en-US" dirty="0"/>
              <a:t> para a </a:t>
            </a:r>
            <a:r>
              <a:rPr lang="en-US" dirty="0" err="1"/>
              <a:t>resolução</a:t>
            </a:r>
            <a:r>
              <a:rPr lang="en-US" dirty="0"/>
              <a:t> de bugs (debug)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importância do Debug</a:t>
            </a:r>
          </a:p>
          <a:p>
            <a:r>
              <a:rPr lang="pt-BR" dirty="0"/>
              <a:t>Aprender algumas técnicas de Debug para o seu código.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debug?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Debug é uma estratégia útil para entender onde em seu programa algo está dando ou deu errado.</a:t>
            </a:r>
          </a:p>
          <a:p>
            <a:r>
              <a:rPr lang="pt-BR" dirty="0"/>
              <a:t>Uma vez que seu código começa a ficar mais longo e complexo (</a:t>
            </a:r>
            <a:r>
              <a:rPr lang="pt-BR" dirty="0" err="1"/>
              <a:t>ex</a:t>
            </a:r>
            <a:r>
              <a:rPr lang="pt-BR" dirty="0"/>
              <a:t>: usando sensores), pode se tornar difícil onde você esta no programa.</a:t>
            </a:r>
          </a:p>
          <a:p>
            <a:r>
              <a:rPr lang="pt-BR" dirty="0"/>
              <a:t>Os próximos slides vão mostrar algumas formas de se encontrar no código e de saber quais valores seus sensores estão vendo.</a:t>
            </a:r>
          </a:p>
          <a:p>
            <a:r>
              <a:rPr lang="pt-BR" dirty="0"/>
              <a:t>O que vocês verão nestas técnicas é MUITO ÚTIL para qualquer programador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Process 3"/>
          <p:cNvSpPr/>
          <p:nvPr/>
        </p:nvSpPr>
        <p:spPr>
          <a:xfrm>
            <a:off x="175260" y="4234015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Localizar</a:t>
            </a:r>
            <a:r>
              <a:rPr lang="en-US" dirty="0">
                <a:solidFill>
                  <a:srgbClr val="000000"/>
                </a:solidFill>
              </a:rPr>
              <a:t> o </a:t>
            </a:r>
            <a:r>
              <a:rPr lang="en-US" dirty="0" err="1">
                <a:solidFill>
                  <a:srgbClr val="000000"/>
                </a:solidFill>
              </a:rPr>
              <a:t>erro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062980" y="4222572"/>
            <a:ext cx="1327124" cy="1029773"/>
          </a:xfrm>
          <a:prstGeom prst="flowChartProces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Pensar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solução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670480" y="4226228"/>
            <a:ext cx="1327124" cy="1029773"/>
          </a:xfrm>
          <a:prstGeom prst="flowChartProcess">
            <a:avLst/>
          </a:prstGeom>
          <a:solidFill>
            <a:srgbClr val="1BCF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Testar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novamente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3862844" y="4226229"/>
            <a:ext cx="1327124" cy="1029773"/>
          </a:xfrm>
          <a:prstGeom prst="flowChartProcess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Consertar</a:t>
            </a:r>
            <a:r>
              <a:rPr lang="en-US" dirty="0"/>
              <a:t> o </a:t>
            </a:r>
            <a:r>
              <a:rPr lang="en-US" dirty="0" err="1"/>
              <a:t>erro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608281" y="2538026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605350" y="4737459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390104" y="4737459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189968" y="4741115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6997604" y="4741115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465864" y="4474296"/>
            <a:ext cx="1221297" cy="537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EBAAA!!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3C7A5-E9FE-49F7-80E1-00459B40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Espere</a:t>
            </a:r>
            <a:r>
              <a:rPr lang="en-US" dirty="0"/>
              <a:t> por </a:t>
            </a:r>
            <a:r>
              <a:rPr lang="en-US" dirty="0" err="1"/>
              <a:t>Pressionar</a:t>
            </a:r>
            <a:r>
              <a:rPr lang="en-US" dirty="0"/>
              <a:t> um </a:t>
            </a:r>
            <a:r>
              <a:rPr lang="en-US" dirty="0" err="1"/>
              <a:t>botão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58728"/>
            <a:ext cx="8746864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1600" dirty="0"/>
              <a:t>Coloque um Bloco Espere até em seu programa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/>
              <a:t>Coloque esse bloco a cada um ou dois blocos em seu programa, na área em que não esta funcionando corretamente.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/>
              <a:t>Isso pode te ajudar a determinar qual bloco esta levando seu robô a falhar.</a:t>
            </a:r>
          </a:p>
          <a:p>
            <a:pPr marL="285750" indent="-285750">
              <a:buFont typeface="Arial"/>
              <a:buChar char="•"/>
            </a:pPr>
            <a:r>
              <a:rPr lang="pt-BR" sz="1600" dirty="0"/>
              <a:t>O robô irá parar e “Esperar até que você pressione o botão”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288326"/>
            <a:ext cx="4870585" cy="36512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1A9A-8310-4DD6-925D-F81C45EE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53" y="3537871"/>
            <a:ext cx="5419725" cy="1209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D6D3-77E7-4DA4-8641-F39234BD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Alertas</a:t>
            </a:r>
            <a:r>
              <a:rPr lang="en-US" dirty="0"/>
              <a:t> </a:t>
            </a:r>
            <a:r>
              <a:rPr lang="en-US" dirty="0" err="1"/>
              <a:t>visuais</a:t>
            </a:r>
            <a:r>
              <a:rPr lang="en-US" dirty="0"/>
              <a:t>: Luz do </a:t>
            </a:r>
            <a:r>
              <a:rPr lang="en-US" dirty="0" err="1"/>
              <a:t>botão</a:t>
            </a:r>
            <a:r>
              <a:rPr lang="en-US" dirty="0"/>
              <a:t> central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722" y="1505616"/>
            <a:ext cx="4206963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pt-BR" dirty="0"/>
              <a:t>Coloque esses blocos em etapas criticas do seu programa.</a:t>
            </a:r>
          </a:p>
          <a:p>
            <a:pPr marL="285750" indent="-285750">
              <a:buFont typeface="Arial"/>
              <a:buChar char="•"/>
            </a:pPr>
            <a:r>
              <a:rPr lang="pt-BR" dirty="0"/>
              <a:t>Você será capaz de visualizar o que bloco esta fazendo e com isso tentar localizar o erro.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ED4BB-20D2-4284-A6BE-C23AD141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" y="1411414"/>
            <a:ext cx="4210050" cy="2809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81B6-C960-48BC-AC95-F06D6EC9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Alertas</a:t>
            </a:r>
            <a:r>
              <a:rPr lang="en-US" dirty="0"/>
              <a:t> sonorous: </a:t>
            </a:r>
            <a:r>
              <a:rPr lang="en-US" dirty="0" err="1"/>
              <a:t>Bloco</a:t>
            </a:r>
            <a:r>
              <a:rPr lang="en-US" dirty="0"/>
              <a:t> de </a:t>
            </a:r>
            <a:r>
              <a:rPr lang="en-US" dirty="0" err="1"/>
              <a:t>som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" y="1454028"/>
            <a:ext cx="42504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Você pode inserir sons diferentes a cada intervalo (mais ou menos 5 blocos) e então executar o programa e ouvir os </a:t>
            </a:r>
            <a:r>
              <a:rPr lang="pt-BR" sz="2000" dirty="0" err="1"/>
              <a:t>beeps</a:t>
            </a:r>
            <a:r>
              <a:rPr lang="pt-BR" sz="20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/>
              <a:t>Esses sons podem lhe ajudar a achar onde no programa algo esta dando errado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8014-4477-4529-95EB-7D9B2F04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18" y="2116462"/>
            <a:ext cx="3124200" cy="1047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AB7BD-4792-4512-B9B2-12BF28A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E96ED-5B4A-42F1-BD88-D7D2AFCF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" y="3264408"/>
            <a:ext cx="4002329" cy="2818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Coloque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: </a:t>
            </a:r>
            <a:r>
              <a:rPr lang="en-US" dirty="0" err="1"/>
              <a:t>Bloco</a:t>
            </a:r>
            <a:r>
              <a:rPr lang="en-US" dirty="0"/>
              <a:t> de luz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8235" y="3483246"/>
            <a:ext cx="5065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Substituir o “1” por outra coisa é útil para mostrar informações.</a:t>
            </a:r>
          </a:p>
          <a:p>
            <a:pPr marL="742950" lvl="1" indent="-285750">
              <a:buFont typeface="Arial"/>
              <a:buChar char="•"/>
            </a:pPr>
            <a:r>
              <a:rPr lang="pt-BR" sz="2000" dirty="0"/>
              <a:t>O Bloco Graus Contabilizados lhe permite saber quantos graus o motor se moveu.</a:t>
            </a:r>
          </a:p>
          <a:p>
            <a:pPr marL="742950" lvl="1" indent="-285750">
              <a:buFont typeface="Arial"/>
              <a:buChar char="•"/>
            </a:pPr>
            <a:r>
              <a:rPr lang="pt-BR" sz="2000" dirty="0"/>
              <a:t>Um Bloco de Cor lhe permite dizer qual cor o sensor de Cor esta lendo.</a:t>
            </a:r>
          </a:p>
          <a:p>
            <a:pPr marL="742950" lvl="1" indent="-285750">
              <a:buFont typeface="Arial"/>
              <a:buChar char="•"/>
            </a:pPr>
            <a:r>
              <a:rPr lang="pt-BR" sz="2000" dirty="0"/>
              <a:t>Um bloco de distância lhe permite dizer a distância a um objeto.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37BED-E35F-4522-B993-28671ECF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" y="1356146"/>
            <a:ext cx="3153091" cy="17468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77E298-8431-554B-8505-52588174CB6E}"/>
              </a:ext>
            </a:extLst>
          </p:cNvPr>
          <p:cNvCxnSpPr/>
          <p:nvPr/>
        </p:nvCxnSpPr>
        <p:spPr>
          <a:xfrm flipV="1">
            <a:off x="1693123" y="3897568"/>
            <a:ext cx="0" cy="50391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9E72D2-A4B0-4BF4-99D5-F609DCCD53D6}"/>
              </a:ext>
            </a:extLst>
          </p:cNvPr>
          <p:cNvSpPr txBox="1"/>
          <p:nvPr/>
        </p:nvSpPr>
        <p:spPr>
          <a:xfrm>
            <a:off x="3261262" y="1541197"/>
            <a:ext cx="5660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dirty="0"/>
              <a:t>Usando os blocos de Luz para mostrar informações na Matriz de LED</a:t>
            </a:r>
          </a:p>
          <a:p>
            <a:pPr marL="285750" indent="-285750">
              <a:buFont typeface="Arial"/>
              <a:buChar char="•"/>
            </a:pPr>
            <a:r>
              <a:rPr lang="pt-BR" sz="2000" dirty="0"/>
              <a:t>Você pode mostrar uma imagem personalizada ou escrever algo na tela.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A8478-8E9B-4F62-9D31-0C6DC5E7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Vídeos</a:t>
            </a:r>
            <a:r>
              <a:rPr lang="en-US" dirty="0"/>
              <a:t> e </a:t>
            </a:r>
            <a:r>
              <a:rPr lang="en-US" dirty="0" err="1"/>
              <a:t>comentários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 dirty="0"/>
              <a:t>Gravar e assistir o seu robô pode ser muito útil no debug. Alguns celulares tem modos de câmera lenta que te ajudam ainda mais.</a:t>
            </a:r>
          </a:p>
          <a:p>
            <a:pPr marL="285750" indent="-285750">
              <a:buFont typeface="Arial"/>
              <a:buChar char="•"/>
            </a:pPr>
            <a:r>
              <a:rPr lang="pt-BR" sz="2400" dirty="0"/>
              <a:t>Comentários também são úteis durante o debug. Use eles para lembrar valores antigos que você pode ter colocado no bloco.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D7B76-0C96-436A-A026-F2523C458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9" t="38356" r="4650" b="18445"/>
          <a:stretch/>
        </p:blipFill>
        <p:spPr>
          <a:xfrm>
            <a:off x="6013862" y="3625862"/>
            <a:ext cx="1801368" cy="188797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2C6E6-8AE0-4C6E-B6BA-BD05A18D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Essa lição foi criada por </a:t>
            </a:r>
            <a:r>
              <a:rPr lang="pt-BR" sz="1600" dirty="0" err="1"/>
              <a:t>Sanjay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e </a:t>
            </a:r>
            <a:r>
              <a:rPr lang="pt-BR" sz="1600" dirty="0" err="1"/>
              <a:t>Arvind</a:t>
            </a:r>
            <a:r>
              <a:rPr lang="pt-BR" sz="1600" dirty="0"/>
              <a:t> </a:t>
            </a:r>
            <a:r>
              <a:rPr lang="pt-BR" sz="1600" dirty="0" err="1"/>
              <a:t>Seshan</a:t>
            </a:r>
            <a:r>
              <a:rPr lang="pt-BR" sz="1600" dirty="0"/>
              <a:t> para SPIKE Prime </a:t>
            </a:r>
            <a:r>
              <a:rPr lang="pt-BR" sz="1600" dirty="0" err="1"/>
              <a:t>Lessons</a:t>
            </a:r>
            <a:endParaRPr lang="pt-BR" sz="1600" dirty="0"/>
          </a:p>
          <a:p>
            <a:r>
              <a:rPr lang="pt-BR" sz="1600" dirty="0"/>
              <a:t>Mais lições em </a:t>
            </a:r>
            <a:r>
              <a:rPr lang="pt-BR" sz="1600" dirty="0">
                <a:hlinkClick r:id="rId2"/>
              </a:rPr>
              <a:t>www.primelessons.org</a:t>
            </a:r>
            <a:endParaRPr lang="pt-BR" sz="1600" dirty="0"/>
          </a:p>
          <a:p>
            <a:r>
              <a:rPr lang="pt-BR" sz="1600" dirty="0"/>
              <a:t>Traduzido para o português por Lucas Colonna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641</Words>
  <Application>Microsoft Office PowerPoint</Application>
  <PresentationFormat>Apresentação na tela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Wingdings 2</vt:lpstr>
      <vt:lpstr>Dividend</vt:lpstr>
      <vt:lpstr>Técnicas para a resolução de bugs (debug)</vt:lpstr>
      <vt:lpstr>Objetivos</vt:lpstr>
      <vt:lpstr>Porque fazer o debug?</vt:lpstr>
      <vt:lpstr>Espere por Pressionar um botão</vt:lpstr>
      <vt:lpstr>Alertas visuais: Luz do botão central</vt:lpstr>
      <vt:lpstr>Alertas sonorous: Bloco de som</vt:lpstr>
      <vt:lpstr>Coloque na tela: Bloco de luz</vt:lpstr>
      <vt:lpstr>Vídeos e comentários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130</cp:revision>
  <dcterms:created xsi:type="dcterms:W3CDTF">2016-07-04T02:35:12Z</dcterms:created>
  <dcterms:modified xsi:type="dcterms:W3CDTF">2020-06-15T20:41:48Z</dcterms:modified>
</cp:coreProperties>
</file>