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6829B6-BDB7-4A41-9061-848F508BE0AD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B3B895B3-142E-4C0C-A574-0DDA897E8B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EAB8436-6106-41E3-AB0E-CE0ACE7D72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5D07940E-BE9C-469C-9775-017DC12E2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8C9926D-9CEE-4A63-8B9E-2D6DB4D5FC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Introdução ao sensor de distância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usar o Sensor de Distância</a:t>
            </a:r>
          </a:p>
          <a:p>
            <a:r>
              <a:rPr lang="pt-BR" dirty="0"/>
              <a:t>Aprender a usar o bloco “Espere até que”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 que é um sensor distância?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Ele mede a distância até um objeto ou superfície usando a tecnologia de ultrassons</a:t>
            </a:r>
          </a:p>
          <a:p>
            <a:r>
              <a:rPr lang="pt-BR" dirty="0"/>
              <a:t>Existem também luzes ao redor do sensor ultrassônico (4 segmentos) que podem ser programadas individualmente (consulte a lição luzes)</a:t>
            </a:r>
          </a:p>
          <a:p>
            <a:r>
              <a:rPr lang="pt-BR" dirty="0"/>
              <a:t>O sensor pode ler distancias entre 50 e 2000mm.</a:t>
            </a:r>
          </a:p>
          <a:p>
            <a:r>
              <a:rPr lang="pt-BR" dirty="0"/>
              <a:t>Existe uma capacidade de leitura rápida entre 50 e 300mm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Como programar o sensor de distância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pt-BR" dirty="0"/>
              <a:t>O sensor ultrassônico lê distâncias a um objeto ou superfície utilizando ultrassons.</a:t>
            </a:r>
          </a:p>
          <a:p>
            <a:r>
              <a:rPr lang="pt-BR" dirty="0"/>
              <a:t>Você também pode programar as luzes ao redor do sensor. Isso será coberto em outra lição</a:t>
            </a:r>
          </a:p>
          <a:p>
            <a:r>
              <a:rPr lang="pt-BR" dirty="0"/>
              <a:t>As unidades usadas podem ser: porcentagem, centímetros ou polegadas.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15C52-965E-4566-BAFE-200AD122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6" y="2982587"/>
            <a:ext cx="4991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DA3DE-162A-4EA6-9171-4E3A9B10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10" y="2939724"/>
            <a:ext cx="3724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Desafio: Para longe da parede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119219" cy="508260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Você deseja localizar a abertura. Use o Sensor de Distância (montado na lateral do robô como no Droid Bot IV) para localiza-la.</a:t>
            </a:r>
          </a:p>
          <a:p>
            <a:r>
              <a:rPr lang="pt-BR" dirty="0"/>
              <a:t>Programe seu robô para seguir em linha reta a menos que esteja a menos de 20cm da parede.</a:t>
            </a:r>
          </a:p>
          <a:p>
            <a:r>
              <a:rPr lang="pt-BR" dirty="0"/>
              <a:t>Você deverá usar o bloco Espere até que e a condição lógica do bloco do sensor de distância.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Pseudocódigo:</a:t>
            </a:r>
          </a:p>
          <a:p>
            <a:pPr lvl="1"/>
            <a:r>
              <a:rPr lang="pt-BR" dirty="0"/>
              <a:t>Defina os </a:t>
            </a:r>
            <a:r>
              <a:rPr lang="pt-BR" b="1" dirty="0"/>
              <a:t>motores de movimento </a:t>
            </a:r>
            <a:r>
              <a:rPr lang="pt-BR" dirty="0"/>
              <a:t>para o seu robô (A e E para a BMA)</a:t>
            </a:r>
          </a:p>
          <a:p>
            <a:pPr lvl="1"/>
            <a:r>
              <a:rPr lang="pt-BR" dirty="0"/>
              <a:t>Defina a % </a:t>
            </a:r>
            <a:r>
              <a:rPr lang="pt-BR" b="1" dirty="0"/>
              <a:t>de velocidade </a:t>
            </a:r>
            <a:r>
              <a:rPr lang="pt-BR" dirty="0"/>
              <a:t>para o seu robô </a:t>
            </a:r>
          </a:p>
          <a:p>
            <a:pPr lvl="1"/>
            <a:r>
              <a:rPr lang="pt-BR" dirty="0"/>
              <a:t>Comece a </a:t>
            </a:r>
            <a:r>
              <a:rPr lang="pt-BR" b="1" dirty="0"/>
              <a:t>se mover em linha reta</a:t>
            </a:r>
          </a:p>
          <a:p>
            <a:pPr lvl="1"/>
            <a:r>
              <a:rPr lang="pt-BR" dirty="0"/>
              <a:t>Use o bloco </a:t>
            </a:r>
            <a:r>
              <a:rPr lang="pt-BR" b="1" dirty="0"/>
              <a:t>Espere até que </a:t>
            </a:r>
            <a:r>
              <a:rPr lang="pt-BR" dirty="0"/>
              <a:t>para detectar se o robô esta a menos de 20cm da parede.</a:t>
            </a:r>
          </a:p>
          <a:p>
            <a:pPr lvl="1"/>
            <a:r>
              <a:rPr lang="pt-BR" b="1" dirty="0"/>
              <a:t>Pare de se mover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F354E4-4440-4D52-AAC2-E24C0E4F8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53" y="2974978"/>
            <a:ext cx="51530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1C0EC5-1194-4854-A390-7E91D4D4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2" y="2080547"/>
            <a:ext cx="6045361" cy="3387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1: Solução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4350619" y="3009690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o robô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4503018" y="3557362"/>
            <a:ext cx="36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Comece a se mexer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292014" y="4177580"/>
            <a:ext cx="254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Espere até que a leitura do sensor seja inferior a 20cm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r>
              <a:rPr lang="pt-BR" dirty="0"/>
              <a:t>Quando achar a abertura, mova o robô para trás e faça-o passar pela abertura.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Essa lição foi criada por Sanjay Seshan e Arvind Seshan para SPIKE Prime Lessons</a:t>
            </a:r>
          </a:p>
          <a:p>
            <a:r>
              <a:rPr lang="en-US" sz="1600" dirty="0"/>
              <a:t>Mais em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/>
              <a:t>Traduzida para o português por Lucas Colonna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516</Words>
  <Application>Microsoft Office PowerPoint</Application>
  <PresentationFormat>Apresentação na tela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Introdução ao sensor de distância</vt:lpstr>
      <vt:lpstr>Objetivos</vt:lpstr>
      <vt:lpstr>O que é um sensor distância?</vt:lpstr>
      <vt:lpstr>Como programar o sensor de distância</vt:lpstr>
      <vt:lpstr>Desafio: Para longe da parede</vt:lpstr>
      <vt:lpstr>Desafio 1: Solução</vt:lpstr>
      <vt:lpstr>Complemento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Lucas Colonna</cp:lastModifiedBy>
  <cp:revision>142</cp:revision>
  <dcterms:created xsi:type="dcterms:W3CDTF">2016-07-04T02:35:12Z</dcterms:created>
  <dcterms:modified xsi:type="dcterms:W3CDTF">2020-06-09T20:01:33Z</dcterms:modified>
</cp:coreProperties>
</file>