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0"/>
  </p:notesMasterIdLst>
  <p:handoutMasterIdLst>
    <p:handoutMasterId r:id="rId11"/>
  </p:handoutMasterIdLst>
  <p:sldIdLst>
    <p:sldId id="275" r:id="rId2"/>
    <p:sldId id="285" r:id="rId3"/>
    <p:sldId id="281" r:id="rId4"/>
    <p:sldId id="288" r:id="rId5"/>
    <p:sldId id="290" r:id="rId6"/>
    <p:sldId id="291" r:id="rId7"/>
    <p:sldId id="289" r:id="rId8"/>
    <p:sldId id="29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r>
              <a:rPr lang="en-US" dirty="0"/>
              <a:t> a </a:t>
            </a:r>
            <a:r>
              <a:rPr lang="en-US" dirty="0" err="1"/>
              <a:t>eventos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SANJAY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pt-BR" dirty="0"/>
              <a:t>Aprender o que é e como usar eventos</a:t>
            </a:r>
          </a:p>
          <a:p>
            <a:pPr marL="514350" indent="-514350">
              <a:buAutoNum type="arabicParenR"/>
            </a:pPr>
            <a:r>
              <a:rPr lang="pt-BR" dirty="0"/>
              <a:t>Aprender quando pode ser interessante usar eventos</a:t>
            </a:r>
          </a:p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48992-CABE-4C0B-B03A-CB4D7C68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9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 que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eventos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Eventos lhe permitem executar dois ou mais blocos ao mesmo tempo.</a:t>
            </a:r>
          </a:p>
          <a:p>
            <a:endParaRPr lang="pt-BR" dirty="0"/>
          </a:p>
          <a:p>
            <a:r>
              <a:rPr lang="pt-BR" dirty="0"/>
              <a:t>E se você tiver um ou mais braços conectados a motores e desejar mover estes braços, enquanto o robô se move, para executar uma missão.</a:t>
            </a:r>
          </a:p>
          <a:p>
            <a:pPr marL="0" indent="0">
              <a:buNone/>
            </a:pPr>
            <a:endParaRPr lang="pt-BR" dirty="0"/>
          </a:p>
          <a:p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119818" y="3932528"/>
            <a:ext cx="2071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Robô</a:t>
            </a:r>
            <a:r>
              <a:rPr lang="en-US" dirty="0"/>
              <a:t> </a:t>
            </a:r>
            <a:r>
              <a:rPr lang="en-US" dirty="0" err="1"/>
              <a:t>levantando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e se </a:t>
            </a:r>
            <a:r>
              <a:rPr lang="en-US" dirty="0" err="1"/>
              <a:t>movendo</a:t>
            </a:r>
            <a:r>
              <a:rPr lang="en-US" dirty="0"/>
              <a:t> para </a:t>
            </a:r>
            <a:r>
              <a:rPr lang="en-US" dirty="0" err="1"/>
              <a:t>frente</a:t>
            </a:r>
            <a:r>
              <a:rPr lang="en-US" dirty="0"/>
              <a:t>.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10205" y="4157733"/>
            <a:ext cx="1696452" cy="1227220"/>
            <a:chOff x="1323474" y="3380874"/>
            <a:chExt cx="1696452" cy="1227220"/>
          </a:xfrm>
          <a:solidFill>
            <a:schemeClr val="accent2"/>
          </a:solidFill>
        </p:grpSpPr>
        <p:sp>
          <p:nvSpPr>
            <p:cNvPr id="61" name="Rectangle 60"/>
            <p:cNvSpPr/>
            <p:nvPr/>
          </p:nvSpPr>
          <p:spPr>
            <a:xfrm>
              <a:off x="1323474" y="3380874"/>
              <a:ext cx="1696452" cy="8181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419727" y="4199021"/>
              <a:ext cx="397042" cy="409073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473695" y="4199020"/>
              <a:ext cx="397042" cy="409073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45678" y="4651548"/>
            <a:ext cx="334513" cy="584358"/>
            <a:chOff x="3249164" y="3608942"/>
            <a:chExt cx="334513" cy="584358"/>
          </a:xfrm>
        </p:grpSpPr>
        <p:grpSp>
          <p:nvGrpSpPr>
            <p:cNvPr id="65" name="Group 64"/>
            <p:cNvGrpSpPr/>
            <p:nvPr/>
          </p:nvGrpSpPr>
          <p:grpSpPr>
            <a:xfrm>
              <a:off x="3249164" y="3608942"/>
              <a:ext cx="334513" cy="584358"/>
              <a:chOff x="2971800" y="3051810"/>
              <a:chExt cx="334513" cy="584358"/>
            </a:xfrm>
          </p:grpSpPr>
          <p:sp>
            <p:nvSpPr>
              <p:cNvPr id="67" name="Block Arc 66"/>
              <p:cNvSpPr/>
              <p:nvPr/>
            </p:nvSpPr>
            <p:spPr>
              <a:xfrm>
                <a:off x="2971800" y="3051810"/>
                <a:ext cx="334513" cy="457200"/>
              </a:xfrm>
              <a:prstGeom prst="blockArc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971800" y="3256120"/>
                <a:ext cx="334513" cy="38004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3362543" y="3887546"/>
              <a:ext cx="140252" cy="1853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68"/>
          <p:cNvCxnSpPr>
            <a:cxnSpLocks/>
          </p:cNvCxnSpPr>
          <p:nvPr/>
        </p:nvCxnSpPr>
        <p:spPr>
          <a:xfrm>
            <a:off x="2306657" y="4808599"/>
            <a:ext cx="1046143" cy="167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ight Arrow 69"/>
          <p:cNvSpPr/>
          <p:nvPr/>
        </p:nvSpPr>
        <p:spPr>
          <a:xfrm>
            <a:off x="1405502" y="5491992"/>
            <a:ext cx="2307433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F6D7F-ECB9-4E2F-8F50-8AAC5B76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4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8021 -0.09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11876 -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7778E-6 3.33333E-6 L 0.01841 -0.09445 " pathEditMode="relative" rAng="0" ptsTypes="AA">
                                      <p:cBhvr>
                                        <p:cTn id="10" dur="17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7CF4-7649-704F-BBB1-184122A8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Blocos</a:t>
            </a:r>
            <a:r>
              <a:rPr lang="en-US" dirty="0"/>
              <a:t> de </a:t>
            </a:r>
            <a:r>
              <a:rPr lang="en-US" dirty="0" err="1"/>
              <a:t>eventos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F0889-D57A-4C43-8490-E7E14EEDC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1505616"/>
            <a:ext cx="5794554" cy="4654528"/>
          </a:xfrm>
        </p:spPr>
        <p:txBody>
          <a:bodyPr/>
          <a:lstStyle/>
          <a:p>
            <a:r>
              <a:rPr lang="pt-BR" dirty="0"/>
              <a:t>Eventos podem ser iniciados por diferentes condições (ex. valor de um sensor, recebimento de mensagens ou inicio de um programa.)</a:t>
            </a:r>
          </a:p>
          <a:p>
            <a:r>
              <a:rPr lang="pt-BR" dirty="0"/>
              <a:t>Esse slide contém todos os blocos de eventos disponíveis.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94AA6-9526-3C45-A94D-7233528F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92F86C-CD13-4BB7-9A4B-4FDCD2786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885"/>
          <a:stretch/>
        </p:blipFill>
        <p:spPr>
          <a:xfrm>
            <a:off x="6153116" y="2037584"/>
            <a:ext cx="2304288" cy="398552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F2E9A5-EF87-444D-A34C-AE7488F9D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6" t="57825"/>
          <a:stretch/>
        </p:blipFill>
        <p:spPr>
          <a:xfrm>
            <a:off x="3459215" y="3130764"/>
            <a:ext cx="2225570" cy="28923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56849-C4F3-4223-83E7-FF9DB455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9E16-5F0D-3344-9781-E9D5C8A9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iniciar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6A0E-D01A-A545-B0D4-F7A597FF9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2295204"/>
            <a:ext cx="4522802" cy="3864939"/>
          </a:xfrm>
        </p:spPr>
        <p:txBody>
          <a:bodyPr>
            <a:normAutofit/>
          </a:bodyPr>
          <a:lstStyle/>
          <a:p>
            <a:r>
              <a:rPr lang="pt-BR" dirty="0"/>
              <a:t>Esse bloco é usado para iniciar os seus programas</a:t>
            </a:r>
          </a:p>
          <a:p>
            <a:r>
              <a:rPr lang="pt-BR" dirty="0"/>
              <a:t>Se você tiver mais de um em seu projeto terá duas partes do código rodando simultaneamente quando o programa começar.</a:t>
            </a:r>
          </a:p>
          <a:p>
            <a:r>
              <a:rPr lang="pt-BR" dirty="0"/>
              <a:t>No exemplo da direita o robô irá para frente por duas rotações enquanto move o Motor D por uma rotação.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56EC-E8CD-DA44-BC0B-2C7E9F7B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B616CE-150A-2249-B2D2-705FC32EE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521" b="91233"/>
          <a:stretch/>
        </p:blipFill>
        <p:spPr>
          <a:xfrm>
            <a:off x="175260" y="1181968"/>
            <a:ext cx="2645422" cy="104024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08A47A-464C-4F96-B73D-47F2755BF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458" y="2358498"/>
            <a:ext cx="2883206" cy="232801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398FD-9BC6-4583-A171-2ADB0C0C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DD297E-8649-4513-AC21-51C992197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898" y="3045627"/>
            <a:ext cx="5356870" cy="31190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34AA2D-0EE9-B44F-944D-BBB24A33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mensagens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8017C-D105-D748-80EC-F72755D2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1244152"/>
            <a:ext cx="3239942" cy="4920488"/>
          </a:xfrm>
        </p:spPr>
        <p:txBody>
          <a:bodyPr>
            <a:normAutofit/>
          </a:bodyPr>
          <a:lstStyle/>
          <a:p>
            <a:r>
              <a:rPr lang="pt-BR" dirty="0"/>
              <a:t>Mensagens podem iniciar eventos quando você quiser (até no meio do código).</a:t>
            </a:r>
          </a:p>
          <a:p>
            <a:r>
              <a:rPr lang="pt-BR" dirty="0"/>
              <a:t>Difundir mensagem: envia uma mensagem e depois continua a executar o código abaixo.</a:t>
            </a:r>
          </a:p>
          <a:p>
            <a:r>
              <a:rPr lang="pt-BR" dirty="0"/>
              <a:t>Difundir mensagem e esperar: envia a mensagem e espera até que todo o código que recebeu a mensagem seja executado e então continua sua própria programação.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FB2CC-6E38-0549-94F5-78A2466B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2B552-5D6A-3B46-A1A6-D2214D66B0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380" r="17885" b="9216"/>
          <a:stretch/>
        </p:blipFill>
        <p:spPr>
          <a:xfrm>
            <a:off x="3559255" y="1240968"/>
            <a:ext cx="1993101" cy="138325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CFEB3-D3A7-4A7B-8C82-159A4633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6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F79F3D-00B1-46EA-95EF-05D21B205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86" y="3311421"/>
            <a:ext cx="2760298" cy="2676906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003BA1-DB02-429D-9C86-4DFA7A6CF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964" y="1780289"/>
            <a:ext cx="2610996" cy="3884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9EBA56-D560-8E48-99F0-347A36FD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Ativação</a:t>
            </a:r>
            <a:r>
              <a:rPr lang="en-US" dirty="0"/>
              <a:t> por sensor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21732-98D2-8E49-84F6-301339C0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277D0C-360E-6448-9F75-B385AC694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1505616"/>
            <a:ext cx="5563326" cy="4654528"/>
          </a:xfrm>
        </p:spPr>
        <p:txBody>
          <a:bodyPr/>
          <a:lstStyle/>
          <a:p>
            <a:r>
              <a:rPr lang="pt-BR" dirty="0"/>
              <a:t>Você pode usar Eventos de Sensores para iniciar um evento quando certa condição for atendida.</a:t>
            </a:r>
          </a:p>
          <a:p>
            <a:r>
              <a:rPr lang="pt-BR" dirty="0"/>
              <a:t>No exemplo abaixo o robô se move para frente enquanto simultaneamente checa pela cor preta.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F47AFA-E3F6-974C-A0E3-336FB21A53CC}"/>
              </a:ext>
            </a:extLst>
          </p:cNvPr>
          <p:cNvSpPr txBox="1"/>
          <p:nvPr/>
        </p:nvSpPr>
        <p:spPr>
          <a:xfrm>
            <a:off x="3645281" y="5433849"/>
            <a:ext cx="157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Toca</a:t>
            </a:r>
            <a:r>
              <a:rPr lang="en-US" sz="1200" dirty="0"/>
              <a:t> um beep </a:t>
            </a:r>
            <a:r>
              <a:rPr lang="en-US" sz="1200" dirty="0" err="1"/>
              <a:t>ao</a:t>
            </a:r>
            <a:r>
              <a:rPr lang="en-US" sz="1200" dirty="0"/>
              <a:t> achar a </a:t>
            </a:r>
            <a:r>
              <a:rPr lang="en-US" sz="1200" dirty="0" err="1"/>
              <a:t>cor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7B4FEF-0FA4-5B44-A9EE-2E448CA84B32}"/>
              </a:ext>
            </a:extLst>
          </p:cNvPr>
          <p:cNvSpPr txBox="1"/>
          <p:nvPr/>
        </p:nvSpPr>
        <p:spPr>
          <a:xfrm>
            <a:off x="3545820" y="4112464"/>
            <a:ext cx="157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Anda para </a:t>
            </a:r>
            <a:r>
              <a:rPr lang="en-US" sz="1200" dirty="0" err="1"/>
              <a:t>frente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23E9FD-29DB-EF4C-B978-65A58E4B08F6}"/>
              </a:ext>
            </a:extLst>
          </p:cNvPr>
          <p:cNvSpPr txBox="1"/>
          <p:nvPr/>
        </p:nvSpPr>
        <p:spPr>
          <a:xfrm>
            <a:off x="3293797" y="4972184"/>
            <a:ext cx="2095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Simultaneamente</a:t>
            </a:r>
            <a:r>
              <a:rPr lang="en-US" sz="1200" dirty="0"/>
              <a:t> </a:t>
            </a:r>
            <a:r>
              <a:rPr lang="en-US" sz="1200" dirty="0" err="1"/>
              <a:t>checa</a:t>
            </a:r>
            <a:r>
              <a:rPr lang="en-US" sz="1200" dirty="0"/>
              <a:t> pela </a:t>
            </a:r>
            <a:r>
              <a:rPr lang="en-US" sz="1200" dirty="0" err="1"/>
              <a:t>cor</a:t>
            </a:r>
            <a:endParaRPr lang="en-US" sz="1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27173-E29B-4240-9107-89CDF6F2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2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lnSpcReduction="10000"/>
          </a:bodyPr>
          <a:lstStyle/>
          <a:p>
            <a:r>
              <a:rPr lang="pt-BR" sz="1600" dirty="0"/>
              <a:t>Essa lição foi criada por </a:t>
            </a:r>
            <a:r>
              <a:rPr lang="pt-BR" sz="1600" dirty="0" err="1"/>
              <a:t>Sanjay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e </a:t>
            </a:r>
            <a:r>
              <a:rPr lang="pt-BR" sz="1600" dirty="0" err="1"/>
              <a:t>Arvind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para SPIKE Prime </a:t>
            </a:r>
            <a:r>
              <a:rPr lang="pt-BR" sz="1600" dirty="0" err="1"/>
              <a:t>Lessons</a:t>
            </a:r>
            <a:endParaRPr lang="pt-BR" sz="1600" dirty="0"/>
          </a:p>
          <a:p>
            <a:r>
              <a:rPr lang="pt-BR" sz="1600" dirty="0"/>
              <a:t>Mais lições em </a:t>
            </a:r>
            <a:r>
              <a:rPr lang="pt-BR" sz="1600" dirty="0">
                <a:hlinkClick r:id="rId2"/>
              </a:rPr>
              <a:t>www.primelessons.org</a:t>
            </a:r>
            <a:endParaRPr lang="pt-BR" sz="1600" dirty="0"/>
          </a:p>
          <a:p>
            <a:r>
              <a:rPr lang="pt-BR" sz="1600" dirty="0"/>
              <a:t>Traduzido para o português por Lucas Colonna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1552</TotalTime>
  <Words>488</Words>
  <Application>Microsoft Office PowerPoint</Application>
  <PresentationFormat>Apresentação na tela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Wingdings 2</vt:lpstr>
      <vt:lpstr>Dividend</vt:lpstr>
      <vt:lpstr>Introdução a eventos</vt:lpstr>
      <vt:lpstr>Objetivos</vt:lpstr>
      <vt:lpstr>O que são eventos?</vt:lpstr>
      <vt:lpstr>Blocos de eventos</vt:lpstr>
      <vt:lpstr>Quando o programa iniciar</vt:lpstr>
      <vt:lpstr>Enviar mensagens</vt:lpstr>
      <vt:lpstr>Ativação por sensor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Lucas Colonna</cp:lastModifiedBy>
  <cp:revision>146</cp:revision>
  <dcterms:created xsi:type="dcterms:W3CDTF">2016-07-04T02:35:12Z</dcterms:created>
  <dcterms:modified xsi:type="dcterms:W3CDTF">2020-06-12T14:48:02Z</dcterms:modified>
</cp:coreProperties>
</file>