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90" r:id="rId3"/>
    <p:sldId id="283" r:id="rId4"/>
    <p:sldId id="284" r:id="rId5"/>
    <p:sldId id="285" r:id="rId6"/>
    <p:sldId id="289" r:id="rId7"/>
    <p:sldId id="291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Sincronização</a:t>
            </a:r>
            <a:r>
              <a:rPr lang="en-US" dirty="0"/>
              <a:t> de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Entender o que é o “problema de sincronia” quando você usa eventos.</a:t>
            </a:r>
          </a:p>
          <a:p>
            <a:r>
              <a:rPr lang="pt-BR" dirty="0"/>
              <a:t>Aprender técnicas para se assegurar que dois eventos acabem antes de seguir para a próxima parte do código. (</a:t>
            </a:r>
            <a:r>
              <a:rPr lang="pt-BR" dirty="0" err="1"/>
              <a:t>Variavéis</a:t>
            </a:r>
            <a:r>
              <a:rPr lang="pt-BR" dirty="0"/>
              <a:t> e Blocos Espere)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5263F-412B-42CF-AF6A-03B24079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5D894-4E32-43DF-92E6-43BA8B6C7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373" y="3929668"/>
            <a:ext cx="2490736" cy="2317467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23CDEF-DEF7-4BC0-A127-614518E0E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13" y="3839025"/>
            <a:ext cx="2883206" cy="23280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Eventos são ótimos para realizar tarefas simultâneas</a:t>
            </a:r>
          </a:p>
          <a:p>
            <a:pPr lvl="1"/>
            <a:r>
              <a:rPr lang="pt-BR" sz="1800" dirty="0"/>
              <a:t>Geralmente você deseja fazer algo depois de completar o evento.</a:t>
            </a:r>
          </a:p>
          <a:p>
            <a:pPr lvl="1"/>
            <a:r>
              <a:rPr lang="pt-BR" sz="1800" dirty="0"/>
              <a:t>É difícil dizer qual evento se completará primeiro (chamado “problema de sincronia”)</a:t>
            </a:r>
          </a:p>
          <a:p>
            <a:r>
              <a:rPr lang="pt-BR" sz="2000" dirty="0"/>
              <a:t>É necessário sincronizar os eventos para ter certeza que os blocos serão executados quando você deseja.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dentro de </a:t>
            </a:r>
            <a:r>
              <a:rPr lang="en-US" dirty="0" err="1"/>
              <a:t>programas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079691" y="4918835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4925" y="3106104"/>
            <a:ext cx="4879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600" dirty="0"/>
              <a:t>Na imagem abaixo a curva de 100 graus será executada antes do motor D terminar ou depois?</a:t>
            </a:r>
          </a:p>
          <a:p>
            <a:pPr marL="0" lvl="1"/>
            <a:r>
              <a:rPr lang="pt-BR" sz="1600" dirty="0">
                <a:solidFill>
                  <a:srgbClr val="FF0000"/>
                </a:solidFill>
              </a:rPr>
              <a:t>                     Resposta: </a:t>
            </a:r>
            <a:r>
              <a:rPr lang="pt-BR" sz="1600" b="1" dirty="0">
                <a:solidFill>
                  <a:srgbClr val="FF0000"/>
                </a:solidFill>
              </a:rPr>
              <a:t>você não sabe.</a:t>
            </a:r>
            <a:endParaRPr lang="pt-BR" sz="1600" b="1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A32D9-B502-471A-9E72-35F9E941858A}"/>
              </a:ext>
            </a:extLst>
          </p:cNvPr>
          <p:cNvSpPr txBox="1"/>
          <p:nvPr/>
        </p:nvSpPr>
        <p:spPr>
          <a:xfrm>
            <a:off x="7216528" y="4415132"/>
            <a:ext cx="170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2 </a:t>
            </a:r>
            <a:r>
              <a:rPr lang="en-US" dirty="0" err="1"/>
              <a:t>rotações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EDAD5-CE66-46CC-9E52-F4CBE93817F8}"/>
              </a:ext>
            </a:extLst>
          </p:cNvPr>
          <p:cNvSpPr txBox="1"/>
          <p:nvPr/>
        </p:nvSpPr>
        <p:spPr>
          <a:xfrm>
            <a:off x="7126335" y="5003032"/>
            <a:ext cx="170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Curva</a:t>
            </a:r>
            <a:r>
              <a:rPr lang="en-US" dirty="0"/>
              <a:t> de 100 </a:t>
            </a:r>
            <a:r>
              <a:rPr lang="en-US" dirty="0" err="1"/>
              <a:t>graus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52CD0-A521-4844-970E-0C876EC1D936}"/>
              </a:ext>
            </a:extLst>
          </p:cNvPr>
          <p:cNvSpPr txBox="1"/>
          <p:nvPr/>
        </p:nvSpPr>
        <p:spPr>
          <a:xfrm>
            <a:off x="7354993" y="5670601"/>
            <a:ext cx="170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D </a:t>
            </a:r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rotação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65B8-24DD-47B1-9637-FF09E5B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811F8A-8707-4AD0-9B4E-EA493ECF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25" y="1713343"/>
            <a:ext cx="3767876" cy="34313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944937" cy="4307294"/>
          </a:xfrm>
        </p:spPr>
        <p:txBody>
          <a:bodyPr>
            <a:normAutofit/>
          </a:bodyPr>
          <a:lstStyle/>
          <a:p>
            <a:r>
              <a:rPr lang="pt-BR" dirty="0"/>
              <a:t>Nesse exemplo queremos que o movimento de duas rotações e o motor D terminem antes da curva de 100 graus.</a:t>
            </a:r>
          </a:p>
          <a:p>
            <a:r>
              <a:rPr lang="pt-BR" dirty="0" err="1"/>
              <a:t>Variavéis</a:t>
            </a:r>
            <a:r>
              <a:rPr lang="pt-BR" dirty="0"/>
              <a:t> podem ser usadas para resolver o Problema de Sincronia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Asegurando</a:t>
            </a:r>
            <a:r>
              <a:rPr lang="en-US" dirty="0"/>
              <a:t> que ambos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terminaram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DA20-F7BE-4DF5-8CC2-AD9B843A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9BEFA8-5E0A-404F-AFFB-4D27571A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86" y="1107947"/>
            <a:ext cx="7293590" cy="309009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para </a:t>
            </a:r>
            <a:r>
              <a:rPr lang="en-US" dirty="0" err="1"/>
              <a:t>sincronizar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3BDCB-8D19-1641-9E5A-701DE8B4676B}"/>
              </a:ext>
            </a:extLst>
          </p:cNvPr>
          <p:cNvSpPr txBox="1"/>
          <p:nvPr/>
        </p:nvSpPr>
        <p:spPr>
          <a:xfrm>
            <a:off x="148288" y="4260308"/>
            <a:ext cx="4810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Defina a </a:t>
            </a:r>
            <a:r>
              <a:rPr lang="pt-BR" dirty="0" err="1"/>
              <a:t>varíavel</a:t>
            </a:r>
            <a:r>
              <a:rPr lang="pt-BR" dirty="0"/>
              <a:t> “verificar” para um número diferente de 1.</a:t>
            </a:r>
          </a:p>
          <a:p>
            <a:pPr marL="342900" indent="-342900">
              <a:buAutoNum type="arabicPeriod"/>
            </a:pPr>
            <a:r>
              <a:rPr lang="pt-BR" dirty="0"/>
              <a:t>Defina os motores de movimento</a:t>
            </a:r>
          </a:p>
          <a:p>
            <a:pPr marL="342900" indent="-342900">
              <a:buAutoNum type="arabicPeriod"/>
            </a:pPr>
            <a:r>
              <a:rPr lang="pt-BR" dirty="0"/>
              <a:t>Vá para frente por duas rotações</a:t>
            </a:r>
          </a:p>
          <a:p>
            <a:pPr marL="342900" indent="-342900">
              <a:buAutoNum type="arabicPeriod"/>
            </a:pPr>
            <a:r>
              <a:rPr lang="pt-BR" dirty="0"/>
              <a:t>Espere o segundo evento terminar ao esperar que a </a:t>
            </a:r>
            <a:r>
              <a:rPr lang="pt-BR" dirty="0" err="1"/>
              <a:t>varíavel</a:t>
            </a:r>
            <a:r>
              <a:rPr lang="pt-BR" dirty="0"/>
              <a:t> “verificar” assuma valor 1.</a:t>
            </a:r>
          </a:p>
          <a:p>
            <a:pPr marL="342900" indent="-342900">
              <a:buAutoNum type="arabicPeriod"/>
            </a:pPr>
            <a:r>
              <a:rPr lang="pt-BR" dirty="0"/>
              <a:t>Vire 100 graus para a direita.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C3F3C-49CD-134C-9B2B-B6FD5E1239DC}"/>
              </a:ext>
            </a:extLst>
          </p:cNvPr>
          <p:cNvSpPr txBox="1"/>
          <p:nvPr/>
        </p:nvSpPr>
        <p:spPr>
          <a:xfrm>
            <a:off x="5186715" y="4374570"/>
            <a:ext cx="3546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Ligue o motor D por uma rotação.</a:t>
            </a:r>
          </a:p>
          <a:p>
            <a:pPr marL="342900" indent="-342900">
              <a:buAutoNum type="arabicPeriod"/>
            </a:pPr>
            <a:r>
              <a:rPr lang="pt-BR" dirty="0"/>
              <a:t>Defina “verificar” para 1.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58C85-C6AD-4315-93CE-7A6DBE9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99588"/>
            <a:ext cx="4516437" cy="4626576"/>
          </a:xfrm>
        </p:spPr>
        <p:txBody>
          <a:bodyPr>
            <a:normAutofit/>
          </a:bodyPr>
          <a:lstStyle/>
          <a:p>
            <a:r>
              <a:rPr lang="pt-BR" dirty="0"/>
              <a:t>Sincronia é fundamental para se alinhar a uma linha usando eventos.</a:t>
            </a:r>
          </a:p>
          <a:p>
            <a:r>
              <a:rPr lang="pt-BR" dirty="0"/>
              <a:t>Como desafio, complete a lição Alinhando com uma Linha.</a:t>
            </a:r>
          </a:p>
          <a:p>
            <a:r>
              <a:rPr lang="pt-BR" dirty="0"/>
              <a:t>Nota:  você deve se assegurar que ambos eventos estão completos em um alinhamento antes de ir para o próximo bloco.</a:t>
            </a:r>
          </a:p>
          <a:p>
            <a:pPr lvl="1"/>
            <a:r>
              <a:rPr lang="pt-BR" dirty="0"/>
              <a:t>De outra forma o robô não estará reto com a linha.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Desafio</a:t>
            </a:r>
            <a:r>
              <a:rPr lang="en-US" dirty="0"/>
              <a:t>: </a:t>
            </a:r>
            <a:r>
              <a:rPr lang="en-US" dirty="0" err="1"/>
              <a:t>Alinhando</a:t>
            </a:r>
            <a:r>
              <a:rPr lang="en-US" dirty="0"/>
              <a:t> com a </a:t>
            </a:r>
            <a:r>
              <a:rPr lang="en-US" dirty="0" err="1"/>
              <a:t>linha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6119" y="1128733"/>
            <a:ext cx="278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é um exemplo da Lição Alinhando com uma Linha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250120-9871-4181-8883-0CB0D903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19" y="2145919"/>
            <a:ext cx="2901902" cy="40774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2CD7-D8C8-475A-B73A-82C935CF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432718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What is the “sync problem”?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Ans. When you write code with multiple events, you are not certain when the two events will complete. You don’t know if one event might finish before the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How can this be solved?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Ans. The problem of synchronization can be solved by using Wait Until Blocks and Variables. The second event will set a variable to a specific value at its end and the first event will wait for that value to be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Guide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5CFD8-0A99-404A-8AF7-2F84E917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622</Words>
  <Application>Microsoft Office PowerPoint</Application>
  <PresentationFormat>Apresentação na tela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Sincronização de eventos</vt:lpstr>
      <vt:lpstr>Objetivos</vt:lpstr>
      <vt:lpstr>usando eventos dentro de programas</vt:lpstr>
      <vt:lpstr>Asegurando que ambos códigos terminaram</vt:lpstr>
      <vt:lpstr>Usando variáveis para sincronizar</vt:lpstr>
      <vt:lpstr>Desafio: Alinhando com a linha.</vt:lpstr>
      <vt:lpstr>Discussion Guide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148</cp:revision>
  <dcterms:created xsi:type="dcterms:W3CDTF">2016-07-04T02:35:12Z</dcterms:created>
  <dcterms:modified xsi:type="dcterms:W3CDTF">2020-06-12T15:07:47Z</dcterms:modified>
</cp:coreProperties>
</file>