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82" r:id="rId4"/>
    <p:sldId id="283" r:id="rId5"/>
    <p:sldId id="284" r:id="rId6"/>
    <p:sldId id="285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6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Introdução ao sensor de força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 SANJAY e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pt-BR" dirty="0"/>
              <a:t>Aprender a usar o Sensor de Força</a:t>
            </a:r>
          </a:p>
          <a:p>
            <a:r>
              <a:rPr lang="pt-BR" dirty="0"/>
              <a:t>Aprender a usar o bloco “Espere até que”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Content Placeholder 11" descr="A picture containing white, large&#10;&#10;Description automatically generated">
            <a:extLst>
              <a:ext uri="{FF2B5EF4-FFF2-40B4-BE49-F238E27FC236}">
                <a16:creationId xmlns:a16="http://schemas.microsoft.com/office/drawing/2014/main" id="{1797DD80-7D19-44FF-9DFF-6B610871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826" y="1233939"/>
            <a:ext cx="3008028" cy="225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 que é o sensor de força?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7FE9-7847-4B91-95F5-564B8D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 dirty="0"/>
          </a:p>
        </p:txBody>
      </p:sp>
      <p:pic>
        <p:nvPicPr>
          <p:cNvPr id="12" name="Content Placeholder 11" descr="A picture containing white, large&#10;&#10;Description automatically generated">
            <a:extLst>
              <a:ext uri="{FF2B5EF4-FFF2-40B4-BE49-F238E27FC236}">
                <a16:creationId xmlns:a16="http://schemas.microsoft.com/office/drawing/2014/main" id="{8F0DE710-5EBF-4636-9170-B20AEB68E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4826" y="1233939"/>
            <a:ext cx="3008028" cy="2256021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4883637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Sensor de Força tem dois principais modos</a:t>
            </a:r>
          </a:p>
          <a:p>
            <a:pPr lvl="1"/>
            <a:r>
              <a:rPr lang="pt-BR" dirty="0"/>
              <a:t>Sentir toques</a:t>
            </a:r>
          </a:p>
          <a:p>
            <a:pPr lvl="1"/>
            <a:r>
              <a:rPr lang="pt-BR" dirty="0"/>
              <a:t>Mensurar força</a:t>
            </a:r>
          </a:p>
          <a:p>
            <a:r>
              <a:rPr lang="pt-BR" dirty="0"/>
              <a:t>Você pode medir a Força em porcentagem ou em Newtons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F1B819-852B-4F63-A41C-8562CEF1E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04" y="4237832"/>
            <a:ext cx="3448050" cy="1733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DE071A-5EE7-47A3-B0E0-C1D01D50E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725" y="4203519"/>
            <a:ext cx="33337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Como você programa com o sensor de força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361792" cy="5082601"/>
          </a:xfrm>
        </p:spPr>
        <p:txBody>
          <a:bodyPr>
            <a:normAutofit/>
          </a:bodyPr>
          <a:lstStyle/>
          <a:p>
            <a:r>
              <a:rPr lang="pt-BR" dirty="0"/>
              <a:t>Os três modos são:</a:t>
            </a:r>
          </a:p>
          <a:p>
            <a:pPr lvl="1"/>
            <a:r>
              <a:rPr lang="pt-BR" dirty="0"/>
              <a:t>Pressionado – até um pressionar suave é detectado</a:t>
            </a:r>
          </a:p>
          <a:p>
            <a:pPr lvl="1"/>
            <a:r>
              <a:rPr lang="pt-BR" dirty="0"/>
              <a:t>Pressionado com força – Requer pressionar o sensor por volta de 60% para dentro</a:t>
            </a:r>
          </a:p>
          <a:p>
            <a:pPr lvl="1"/>
            <a:r>
              <a:rPr lang="pt-BR" dirty="0"/>
              <a:t>Solto – segure o sensor para dentro e depois qualquer liberação será detectada.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42F2-83E1-4B1D-AF71-E324E76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AE1585-AF96-42B8-B665-5B3907969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025" y="1299041"/>
            <a:ext cx="34480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Desafio I: Mova-se até ser pressionado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Programe seu robô para que se mova em linha reta até você pressionar o sensor com a mão.</a:t>
            </a:r>
          </a:p>
          <a:p>
            <a:r>
              <a:rPr lang="pt-BR" dirty="0"/>
              <a:t>Tente usar os modos Pressionado e Pressionado com força</a:t>
            </a:r>
          </a:p>
          <a:p>
            <a:r>
              <a:rPr lang="pt-BR" dirty="0"/>
              <a:t>Você irá usar o bloco Espere até que neste desafio.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Passos básicos:</a:t>
            </a:r>
          </a:p>
          <a:p>
            <a:pPr lvl="1"/>
            <a:r>
              <a:rPr lang="pt-BR" dirty="0"/>
              <a:t>Defina os </a:t>
            </a:r>
            <a:r>
              <a:rPr lang="pt-BR" b="1" dirty="0"/>
              <a:t>motores de movimento </a:t>
            </a:r>
            <a:r>
              <a:rPr lang="pt-BR" dirty="0"/>
              <a:t>para o seu robô( A e E para o Droid Bot IV e para a BMA)</a:t>
            </a:r>
          </a:p>
          <a:p>
            <a:pPr lvl="1"/>
            <a:r>
              <a:rPr lang="pt-BR" dirty="0"/>
              <a:t>Defina a % </a:t>
            </a:r>
            <a:r>
              <a:rPr lang="pt-BR" b="1" dirty="0"/>
              <a:t>de velocidade </a:t>
            </a:r>
            <a:r>
              <a:rPr lang="pt-BR" dirty="0"/>
              <a:t>para seu robô.</a:t>
            </a:r>
          </a:p>
          <a:p>
            <a:pPr lvl="1"/>
            <a:r>
              <a:rPr lang="pt-BR" dirty="0"/>
              <a:t>Comece a </a:t>
            </a:r>
            <a:r>
              <a:rPr lang="pt-BR" b="1" dirty="0"/>
              <a:t>se mover em linha reta.</a:t>
            </a:r>
          </a:p>
          <a:p>
            <a:pPr lvl="1"/>
            <a:r>
              <a:rPr lang="pt-BR" dirty="0"/>
              <a:t>Use o bloco </a:t>
            </a:r>
            <a:r>
              <a:rPr lang="pt-BR" b="1" dirty="0"/>
              <a:t>Espere até que</a:t>
            </a:r>
            <a:r>
              <a:rPr lang="pt-BR" dirty="0"/>
              <a:t> para detectar quando o Sensor de Força for pressionado.</a:t>
            </a:r>
          </a:p>
          <a:p>
            <a:pPr lvl="1"/>
            <a:r>
              <a:rPr lang="pt-BR" b="1" dirty="0"/>
              <a:t>Pare de se mover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5A48-9D7A-4696-B0C8-B6078A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D43588-951F-4968-864C-155FAC86D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848" y="2622149"/>
            <a:ext cx="4207688" cy="105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6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E5CE89F-25D2-4321-B21B-31B161DC7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08" y="1867294"/>
            <a:ext cx="4574186" cy="34275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Desafio 1: solução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71D-6A4E-4703-ACE7-47069DC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A83C9C-A8E8-4312-99AD-EB5886EFC402}"/>
              </a:ext>
            </a:extLst>
          </p:cNvPr>
          <p:cNvSpPr/>
          <p:nvPr/>
        </p:nvSpPr>
        <p:spPr>
          <a:xfrm>
            <a:off x="175260" y="1045681"/>
            <a:ext cx="8325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Nas lições anteriores, você aprendeu a configurar o seu robô. O primeiro conjunto de blocos define os motores de movimentação, para mais detalhes veja a lição configurando o seu robô.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D08FC-0622-45A1-8FA4-EF81A7F93D6E}"/>
              </a:ext>
            </a:extLst>
          </p:cNvPr>
          <p:cNvSpPr txBox="1"/>
          <p:nvPr/>
        </p:nvSpPr>
        <p:spPr>
          <a:xfrm>
            <a:off x="4350619" y="2626177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 o robô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B7C94-FC91-4AAB-88B9-70CD0B8DEE34}"/>
              </a:ext>
            </a:extLst>
          </p:cNvPr>
          <p:cNvSpPr txBox="1"/>
          <p:nvPr/>
        </p:nvSpPr>
        <p:spPr>
          <a:xfrm>
            <a:off x="4503018" y="3217212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Começa a se mover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B0D0B8-955F-4F09-A746-EEB223CC0AB0}"/>
              </a:ext>
            </a:extLst>
          </p:cNvPr>
          <p:cNvSpPr txBox="1"/>
          <p:nvPr/>
        </p:nvSpPr>
        <p:spPr>
          <a:xfrm>
            <a:off x="5005552" y="3797260"/>
            <a:ext cx="3853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Espera até que o Sensor de Força seja pressionado.</a:t>
            </a:r>
          </a:p>
        </p:txBody>
      </p:sp>
    </p:spTree>
    <p:extLst>
      <p:ext uri="{BB962C8B-B14F-4D97-AF65-F5344CB8AC3E}">
        <p14:creationId xmlns:p14="http://schemas.microsoft.com/office/powerpoint/2010/main" val="268863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CRéditos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pt-BR" sz="1600" dirty="0"/>
              <a:t>Essa lição foi criada por Sanjay Seshan e Arvind Seshan para SPIKE Prime Lessons</a:t>
            </a:r>
          </a:p>
          <a:p>
            <a:r>
              <a:rPr lang="pt-BR" sz="1600" dirty="0"/>
              <a:t>Mais lições em </a:t>
            </a:r>
            <a:r>
              <a:rPr lang="pt-BR" sz="1600" dirty="0">
                <a:hlinkClick r:id="rId2"/>
              </a:rPr>
              <a:t>www.primelessons.org</a:t>
            </a:r>
            <a:endParaRPr lang="pt-BR" sz="1600" dirty="0"/>
          </a:p>
          <a:p>
            <a:r>
              <a:rPr lang="pt-BR" sz="1600" dirty="0"/>
              <a:t>Traduzido para o português por Lucas Colonna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Attribution-NonCommercial-ShareAlike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1159</TotalTime>
  <Words>461</Words>
  <Application>Microsoft Office PowerPoint</Application>
  <PresentationFormat>Apresentação na tela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Helvetica Neue</vt:lpstr>
      <vt:lpstr>Wingdings 2</vt:lpstr>
      <vt:lpstr>Dividend</vt:lpstr>
      <vt:lpstr>Introdução ao sensor de força</vt:lpstr>
      <vt:lpstr>Objetivos</vt:lpstr>
      <vt:lpstr>O que é o sensor de força?</vt:lpstr>
      <vt:lpstr>Como você programa com o sensor de força</vt:lpstr>
      <vt:lpstr>Desafio I: Mova-se até ser pressionado</vt:lpstr>
      <vt:lpstr>Desafio 1: solução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Lucas Colonna</cp:lastModifiedBy>
  <cp:revision>137</cp:revision>
  <dcterms:created xsi:type="dcterms:W3CDTF">2016-07-04T02:35:12Z</dcterms:created>
  <dcterms:modified xsi:type="dcterms:W3CDTF">2020-06-09T19:52:36Z</dcterms:modified>
</cp:coreProperties>
</file>