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94" r:id="rId4"/>
    <p:sldId id="287" r:id="rId5"/>
    <p:sldId id="278" r:id="rId6"/>
    <p:sldId id="286" r:id="rId7"/>
    <p:sldId id="285" r:id="rId8"/>
    <p:sldId id="284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42"/>
    <a:srgbClr val="FFD500"/>
    <a:srgbClr val="FFB31D"/>
    <a:srgbClr val="0EAE9F"/>
    <a:srgbClr val="13B09B"/>
    <a:srgbClr val="0290F8"/>
    <a:srgbClr val="FE59D0"/>
    <a:srgbClr val="F55455"/>
    <a:srgbClr val="FF9732"/>
    <a:srgbClr val="02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© 2020 FLLTutorials, Last edit 05/25/2020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© 2020 FLLTutorials, Last edit 05/25/2020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© 2020 FLLTutorials, Last edit 05/25/2020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© 2020 FLLTutorials, Last edit 05/25/2020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Indo reto com o giroscópio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pt-BR" dirty="0"/>
              <a:t>Aprender a aplicar controle proporcional para que o seu robô siga reto.</a:t>
            </a:r>
          </a:p>
          <a:p>
            <a:r>
              <a:rPr lang="pt-BR" dirty="0"/>
              <a:t>Aprender a aplicar controle proporcional no Sensor Giroscópio para que o robô se mova em um ângulo específico.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75353"/>
            <a:ext cx="8423419" cy="4307294"/>
          </a:xfrm>
        </p:spPr>
        <p:txBody>
          <a:bodyPr>
            <a:normAutofit/>
          </a:bodyPr>
          <a:lstStyle/>
          <a:p>
            <a:r>
              <a:rPr lang="pt-BR" dirty="0"/>
              <a:t>Você deve ter feito a lição “Seguidor de linha proporcional” antes de completar essa lição.</a:t>
            </a:r>
          </a:p>
          <a:p>
            <a:r>
              <a:rPr lang="pt-BR" dirty="0"/>
              <a:t>Você também deve ter completado a lição  “Virando com o giroscópio”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Dicas para o sucesso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3AB99-7AC6-41E9-9E83-525D3BB0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BCAE8-E5F2-C349-9303-A74EF515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57" y="1406931"/>
            <a:ext cx="4374475" cy="4307294"/>
          </a:xfrm>
        </p:spPr>
        <p:txBody>
          <a:bodyPr/>
          <a:lstStyle/>
          <a:p>
            <a:r>
              <a:rPr lang="pt-BR" dirty="0"/>
              <a:t>Imagine que você deseja andar por 200cm reto.</a:t>
            </a:r>
          </a:p>
          <a:p>
            <a:r>
              <a:rPr lang="pt-BR" dirty="0"/>
              <a:t>Conforme você anda seu robô é atingido por algo.</a:t>
            </a:r>
          </a:p>
          <a:p>
            <a:r>
              <a:rPr lang="pt-BR" dirty="0"/>
              <a:t>Um programa para ir reto com o giroscópio ajuda o robô a corrigir seu movimento e voltar a se mover reto, com o desvio lateral de quanto foi empurrado. (ver figura)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96F4E-CA91-5545-960E-25252EB6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21D82-A388-6E48-8B08-58D9349E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 que é o movimento reto com  giroscópio?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53BD4-D7F0-6149-9DFD-A905821922E0}"/>
              </a:ext>
            </a:extLst>
          </p:cNvPr>
          <p:cNvGrpSpPr/>
          <p:nvPr/>
        </p:nvGrpSpPr>
        <p:grpSpPr>
          <a:xfrm rot="20926503">
            <a:off x="5675532" y="2425868"/>
            <a:ext cx="914400" cy="578070"/>
            <a:chOff x="5286703" y="3348858"/>
            <a:chExt cx="914400" cy="5780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F854238-F8EE-9544-B373-CA415F7F2D65}"/>
                </a:ext>
              </a:extLst>
            </p:cNvPr>
            <p:cNvSpPr/>
            <p:nvPr/>
          </p:nvSpPr>
          <p:spPr>
            <a:xfrm>
              <a:off x="5286703" y="3429000"/>
              <a:ext cx="914400" cy="41778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045CFA-7C08-9A40-901A-10ACA1B45ECE}"/>
                </a:ext>
              </a:extLst>
            </p:cNvPr>
            <p:cNvSpPr/>
            <p:nvPr/>
          </p:nvSpPr>
          <p:spPr>
            <a:xfrm>
              <a:off x="5449614" y="3846786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54C14C-D68F-874A-A36E-DCE331763FE9}"/>
                </a:ext>
              </a:extLst>
            </p:cNvPr>
            <p:cNvSpPr/>
            <p:nvPr/>
          </p:nvSpPr>
          <p:spPr>
            <a:xfrm>
              <a:off x="5449614" y="3348858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16B457-5D62-5F41-BD8F-5D3D9AB64D73}"/>
                </a:ext>
              </a:extLst>
            </p:cNvPr>
            <p:cNvSpPr/>
            <p:nvPr/>
          </p:nvSpPr>
          <p:spPr>
            <a:xfrm>
              <a:off x="5872654" y="3361995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6D80AE8-C52A-7B49-9859-3B731F4893FB}"/>
                </a:ext>
              </a:extLst>
            </p:cNvPr>
            <p:cNvSpPr/>
            <p:nvPr/>
          </p:nvSpPr>
          <p:spPr>
            <a:xfrm>
              <a:off x="5872654" y="3853355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297462-1F1E-FE47-82A5-78F2D953676B}"/>
              </a:ext>
            </a:extLst>
          </p:cNvPr>
          <p:cNvCxnSpPr>
            <a:cxnSpLocks/>
          </p:cNvCxnSpPr>
          <p:nvPr/>
        </p:nvCxnSpPr>
        <p:spPr>
          <a:xfrm flipV="1">
            <a:off x="6621850" y="2560850"/>
            <a:ext cx="2035723" cy="38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403BEA3C-D4F0-A744-AC22-6DD8F6D6F752}"/>
              </a:ext>
            </a:extLst>
          </p:cNvPr>
          <p:cNvSpPr/>
          <p:nvPr/>
        </p:nvSpPr>
        <p:spPr>
          <a:xfrm>
            <a:off x="6319513" y="2983515"/>
            <a:ext cx="350743" cy="356314"/>
          </a:xfrm>
          <a:prstGeom prst="snip2Same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4B89C-C337-C849-B698-5FB6037534E8}"/>
              </a:ext>
            </a:extLst>
          </p:cNvPr>
          <p:cNvCxnSpPr>
            <a:cxnSpLocks/>
          </p:cNvCxnSpPr>
          <p:nvPr/>
        </p:nvCxnSpPr>
        <p:spPr>
          <a:xfrm>
            <a:off x="4818432" y="2898492"/>
            <a:ext cx="7607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505F2F-EC96-498D-8126-EA6FBD3B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5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funciona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25722"/>
              </p:ext>
            </p:extLst>
          </p:nvPr>
        </p:nvGraphicFramePr>
        <p:xfrm>
          <a:off x="562838" y="3219945"/>
          <a:ext cx="7870372" cy="302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Application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Objetivo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Correção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Giroscópio 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Faz o robô andar a um </a:t>
                      </a:r>
                      <a:r>
                        <a:rPr lang="pt-BR" baseline="0" noProof="0" dirty="0"/>
                        <a:t>ângulo constante.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pt-BR" noProof="0" dirty="0"/>
                        <a:t> quão longe você esta desse ângulo.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noProof="0" dirty="0"/>
                        <a:t>Vire de forma mais agressiva conforme você se afasta do ângulo alvo.</a:t>
                      </a:r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Seguidor de linha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Permanece na borda da linha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noProof="0" dirty="0">
                          <a:solidFill>
                            <a:schemeClr val="tx1"/>
                          </a:solidFill>
                        </a:rPr>
                        <a:t>O quão longe sua leitura esta daquela encontrada na borda da linha (Leitura real – Leitura Alvo)</a:t>
                      </a:r>
                      <a:endParaRPr lang="pt-BR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noProof="0" dirty="0"/>
                        <a:t>Vire de forma mais agressiva conforme a distância da linha.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28FB1A-7BC3-4643-A85C-C9D3447168A2}"/>
              </a:ext>
            </a:extLst>
          </p:cNvPr>
          <p:cNvSpPr/>
          <p:nvPr/>
        </p:nvSpPr>
        <p:spPr>
          <a:xfrm>
            <a:off x="175260" y="1398805"/>
            <a:ext cx="79493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 seguidor de linha proporcional e o mover reto com giroscópio tem características em comum no código.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Para escrever o código você deve primeiro pensar no erro e no que a correção deve ser.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6153E-11FB-4C0C-9D79-485D1499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A8CFB4-26F6-7342-80AF-B7FEA3A3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Defina os motores de movimento</a:t>
            </a:r>
          </a:p>
          <a:p>
            <a:r>
              <a:rPr lang="pt-BR" dirty="0"/>
              <a:t>Reset o valor da guinada para 0</a:t>
            </a:r>
          </a:p>
          <a:p>
            <a:r>
              <a:rPr lang="pt-BR" dirty="0"/>
              <a:t>Em um loop, calcule o erro e aplique a correção</a:t>
            </a:r>
          </a:p>
          <a:p>
            <a:pPr lvl="1"/>
            <a:r>
              <a:rPr lang="pt-BR" dirty="0"/>
              <a:t>Parte 1: Calcular o erro ( O quão longe se esta do ângulo alvo)</a:t>
            </a:r>
          </a:p>
          <a:p>
            <a:pPr lvl="2"/>
            <a:r>
              <a:rPr lang="pt-BR" dirty="0"/>
              <a:t>Para ir reto </a:t>
            </a:r>
            <a:r>
              <a:rPr lang="pt-BR" dirty="0">
                <a:sym typeface="Wingdings" pitchFamily="2" charset="2"/>
              </a:rPr>
              <a:t> ângulo de guinada alvo = 0 (Nota: Assume-se que o Hub esteja na horizontal devemos olhar a guinada para o desvio, sua montagem pode ser diferente)</a:t>
            </a:r>
          </a:p>
          <a:p>
            <a:pPr lvl="2"/>
            <a:r>
              <a:rPr lang="pt-BR" dirty="0"/>
              <a:t>A distância para o ângulo alvo é a leitura de guinada</a:t>
            </a:r>
          </a:p>
          <a:p>
            <a:pPr lvl="1"/>
            <a:r>
              <a:rPr lang="pt-BR" dirty="0"/>
              <a:t>Parte 2:  Calcular uma correção proporcional ao erro</a:t>
            </a:r>
          </a:p>
          <a:p>
            <a:pPr lvl="2"/>
            <a:r>
              <a:rPr lang="pt-BR" dirty="0"/>
              <a:t>Multiplique o Erro da Parte 1 por uma constante (você deve experimentar e descobrir o valor para o seu robô)</a:t>
            </a:r>
          </a:p>
          <a:p>
            <a:pPr lvl="1"/>
            <a:r>
              <a:rPr lang="pt-BR" dirty="0"/>
              <a:t>Coloque o valor que descobriu na Parte 2 em um Bloco Mover onde cada motor será ajustado proporcionalmente.</a:t>
            </a:r>
          </a:p>
          <a:p>
            <a:r>
              <a:rPr lang="pt-BR" dirty="0"/>
              <a:t>Saia do loop conforme a necessidade modificando o bloco loop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B4AD6-FFB2-4E45-A960-DDF01ADF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51DB9D-FDB1-B241-800C-C8B0163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Pseudocódigo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0E99D-5C54-47F4-9D89-0027BFDA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1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935A82-A0CC-4BCE-8B48-9B3A5DFD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32" y="1657255"/>
            <a:ext cx="4372794" cy="295806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Solução: Indo reto com o giroscópio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077B0-73FD-0C4D-9FDE-F9EC3B284D00}"/>
              </a:ext>
            </a:extLst>
          </p:cNvPr>
          <p:cNvSpPr txBox="1"/>
          <p:nvPr/>
        </p:nvSpPr>
        <p:spPr>
          <a:xfrm>
            <a:off x="2258083" y="2528741"/>
            <a:ext cx="419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o Angulo de guinada para definir </a:t>
            </a:r>
            <a:r>
              <a:rPr lang="pt-BR" dirty="0"/>
              <a:t>a direção em que o robô esta tentando ficar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9EB2F-E278-7C4C-81FE-FEE416EB5B25}"/>
              </a:ext>
            </a:extLst>
          </p:cNvPr>
          <p:cNvSpPr txBox="1"/>
          <p:nvPr/>
        </p:nvSpPr>
        <p:spPr>
          <a:xfrm>
            <a:off x="5093908" y="3916479"/>
            <a:ext cx="2487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Comece a se mover e ajuste a direção baseado em quão longe o robô esta do alvo.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0382F-61A2-F248-9595-378D860176C8}"/>
              </a:ext>
            </a:extLst>
          </p:cNvPr>
          <p:cNvSpPr txBox="1"/>
          <p:nvPr/>
        </p:nvSpPr>
        <p:spPr>
          <a:xfrm>
            <a:off x="523876" y="4604101"/>
            <a:ext cx="392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Mantenha tudo em loop para que o robô continue atualizando a correção.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0C8F1-9FAC-4BBC-8309-86B409180E98}"/>
              </a:ext>
            </a:extLst>
          </p:cNvPr>
          <p:cNvSpPr txBox="1"/>
          <p:nvPr/>
        </p:nvSpPr>
        <p:spPr>
          <a:xfrm>
            <a:off x="3598481" y="3542936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Calcule o </a:t>
            </a:r>
            <a:r>
              <a:rPr lang="en-US" dirty="0" err="1"/>
              <a:t>erro</a:t>
            </a:r>
            <a:r>
              <a:rPr lang="en-US" dirty="0"/>
              <a:t> e a correção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8357A1-0466-43C3-9116-34B94B05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0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10" y="1432718"/>
            <a:ext cx="8702564" cy="3992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Compare o seguidor de linha proporcional com o mover reto proporcional. Quais semelhanças e diferenças você vê? </a:t>
            </a:r>
            <a:r>
              <a:rPr lang="pt-BR" dirty="0">
                <a:solidFill>
                  <a:schemeClr val="tx1"/>
                </a:solidFill>
              </a:rPr>
              <a:t>Resposta: O Código é praticamente o mesmo,  uma diferença é como o erro é calculado, neste caso usando o sensor giroscópio. A correção é idêntica.</a:t>
            </a:r>
            <a:endParaRPr lang="pt-BR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E se você quisesse andar a um ângulo diferente (não só reto)? Como o código seria diferente?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Resposta:</a:t>
            </a:r>
            <a:r>
              <a:rPr lang="pt-BR" dirty="0"/>
              <a:t> Na parte 1 do código, não há bloco de subtração porque estaríamos subtraindo “0” já que nosso objetivo ir reto.  Você poderia subtrair o seu ângulo atual do seu ângulo alvo se quisesse se mover a um ângulo especifico.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Guia de discussão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6150B-43E2-9E49-B844-E36B3B641029}"/>
              </a:ext>
            </a:extLst>
          </p:cNvPr>
          <p:cNvSpPr txBox="1"/>
          <p:nvPr/>
        </p:nvSpPr>
        <p:spPr>
          <a:xfrm>
            <a:off x="3028950" y="4189211"/>
            <a:ext cx="207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Angulo alvo = 5 graus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240104-AD9D-4870-B696-D91A95C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46BBFCBB-5F27-446A-9F8B-BA74C80A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4466210"/>
            <a:ext cx="4371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</TotalTime>
  <Words>715</Words>
  <Application>Microsoft Office PowerPoint</Application>
  <PresentationFormat>Apresentação na tela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Indo reto com o giroscópio</vt:lpstr>
      <vt:lpstr>Objetivos</vt:lpstr>
      <vt:lpstr>Dicas para o sucesso</vt:lpstr>
      <vt:lpstr>O que é o movimento reto com  giroscópio?</vt:lpstr>
      <vt:lpstr>Como funciona</vt:lpstr>
      <vt:lpstr>Pseudocódigo</vt:lpstr>
      <vt:lpstr>Solução: Indo reto com o giroscópio</vt:lpstr>
      <vt:lpstr>Guia de discussão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152</cp:revision>
  <dcterms:created xsi:type="dcterms:W3CDTF">2016-07-04T02:35:12Z</dcterms:created>
  <dcterms:modified xsi:type="dcterms:W3CDTF">2020-06-15T20:21:58Z</dcterms:modified>
</cp:coreProperties>
</file>