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95" r:id="rId4"/>
    <p:sldId id="292" r:id="rId5"/>
    <p:sldId id="293" r:id="rId6"/>
    <p:sldId id="411" r:id="rId7"/>
    <p:sldId id="289" r:id="rId8"/>
    <p:sldId id="291" r:id="rId9"/>
    <p:sldId id="265" r:id="rId10"/>
    <p:sldId id="347" r:id="rId11"/>
    <p:sldId id="409" r:id="rId12"/>
    <p:sldId id="410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A40274-5625-4F3D-8026-50B25AC7D751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5D298970-664B-4CDB-9433-F9D9949157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84734939-AB5B-4877-958B-A41539775D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AED32607-E35E-4969-B22D-1FF09397E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5389A1C-087E-45A2-812A-E894D5AD2D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CURvas</a:t>
            </a:r>
            <a:r>
              <a:rPr lang="en-US" dirty="0"/>
              <a:t> com </a:t>
            </a:r>
            <a:r>
              <a:rPr lang="en-US" dirty="0" err="1"/>
              <a:t>gisroscópio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FAE3AB-93B9-4660-9F8D-E96941D0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03" y="1588368"/>
            <a:ext cx="53340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curvas</a:t>
            </a:r>
            <a:r>
              <a:rPr lang="en-US" dirty="0"/>
              <a:t> pivot e spin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721850"/>
              </p:ext>
            </p:extLst>
          </p:nvPr>
        </p:nvGraphicFramePr>
        <p:xfrm>
          <a:off x="725353" y="2999207"/>
          <a:ext cx="7693293" cy="2713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err="1"/>
                        <a:t>Valores</a:t>
                      </a:r>
                      <a:r>
                        <a:rPr lang="en-US" dirty="0"/>
                        <a:t> mover </a:t>
                      </a:r>
                      <a:r>
                        <a:rPr lang="en-US" dirty="0" err="1"/>
                        <a:t>tanque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vel,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vel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vel, -vel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-vel, vel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Curva</a:t>
                      </a:r>
                      <a:r>
                        <a:rPr lang="en-US" dirty="0"/>
                        <a:t> pivot a </a:t>
                      </a:r>
                      <a:r>
                        <a:rPr lang="en-US" dirty="0" err="1"/>
                        <a:t>direita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Curva</a:t>
                      </a:r>
                      <a:r>
                        <a:rPr lang="en-US" dirty="0"/>
                        <a:t> pivot a </a:t>
                      </a:r>
                      <a:r>
                        <a:rPr lang="en-US" dirty="0" err="1"/>
                        <a:t>esquerda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Curva</a:t>
                      </a:r>
                      <a:r>
                        <a:rPr lang="en-US" dirty="0"/>
                        <a:t> spin a </a:t>
                      </a:r>
                      <a:r>
                        <a:rPr lang="en-US" dirty="0" err="1"/>
                        <a:t>direita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Curva</a:t>
                      </a:r>
                      <a:r>
                        <a:rPr lang="en-US" dirty="0"/>
                        <a:t> spin a </a:t>
                      </a:r>
                      <a:r>
                        <a:rPr lang="en-US" dirty="0" err="1"/>
                        <a:t>esquerda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23039" y="1014986"/>
            <a:ext cx="953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Mude</a:t>
            </a:r>
            <a:r>
              <a:rPr lang="en-US" sz="1200" dirty="0"/>
              <a:t> a % de </a:t>
            </a:r>
            <a:r>
              <a:rPr lang="en-US" sz="1200" dirty="0" err="1"/>
              <a:t>velocidades</a:t>
            </a:r>
            <a:r>
              <a:rPr lang="en-US" sz="1200" dirty="0"/>
              <a:t> </a:t>
            </a:r>
            <a:r>
              <a:rPr lang="en-US" sz="1200" dirty="0" err="1"/>
              <a:t>aqui</a:t>
            </a:r>
            <a:endParaRPr lang="en-US" sz="1200" dirty="0"/>
          </a:p>
          <a:p>
            <a:pPr algn="ctr"/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6623" y="3847255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77158" y="3880289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65439" y="3856650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1864" y="456684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5373" y="3855283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0917" y="448139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725353" y="1588368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Bloco</a:t>
            </a:r>
            <a:r>
              <a:rPr lang="en-US" sz="1600" dirty="0">
                <a:solidFill>
                  <a:schemeClr val="tx1"/>
                </a:solidFill>
              </a:rPr>
              <a:t> mover </a:t>
            </a:r>
            <a:r>
              <a:rPr lang="en-US" sz="1600" dirty="0" err="1">
                <a:solidFill>
                  <a:schemeClr val="tx1"/>
                </a:solidFill>
              </a:rPr>
              <a:t>tanque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5923040" y="1800000"/>
            <a:ext cx="953210" cy="55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264856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286831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46444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32556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F194DD-99A0-40D1-A91F-6C0CF86B9A39}"/>
              </a:ext>
            </a:extLst>
          </p:cNvPr>
          <p:cNvSpPr txBox="1"/>
          <p:nvPr/>
        </p:nvSpPr>
        <p:spPr>
          <a:xfrm>
            <a:off x="3833352" y="5795795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vel</a:t>
            </a:r>
            <a:r>
              <a:rPr lang="pt-BR" dirty="0"/>
              <a:t> = velocidade</a:t>
            </a: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Desafios</a:t>
            </a:r>
            <a:r>
              <a:rPr lang="en-US" dirty="0"/>
              <a:t> de </a:t>
            </a:r>
            <a:r>
              <a:rPr lang="en-US" dirty="0" err="1"/>
              <a:t>curva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solidFill>
                  <a:srgbClr val="00B050"/>
                </a:solidFill>
              </a:rPr>
              <a:t>Desafio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Seu robô é um jogador de baseball que deve correr para segunda base, </a:t>
            </a:r>
            <a:r>
              <a:rPr lang="pt-BR" dirty="0">
                <a:solidFill>
                  <a:srgbClr val="FF0000"/>
                </a:solidFill>
              </a:rPr>
              <a:t>dar meia volta, </a:t>
            </a:r>
            <a:r>
              <a:rPr lang="pt-BR" dirty="0">
                <a:solidFill>
                  <a:schemeClr val="tx1"/>
                </a:solidFill>
              </a:rPr>
              <a:t> e voltar a primeira.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/>
                </a:solidFill>
              </a:rPr>
              <a:t>Vá para frente. </a:t>
            </a:r>
            <a:r>
              <a:rPr lang="pt-BR" dirty="0">
                <a:solidFill>
                  <a:schemeClr val="tx1"/>
                </a:solidFill>
              </a:rPr>
              <a:t>Vire 180 graus e volte para o mesmo ponto.</a:t>
            </a:r>
            <a:endParaRPr lang="pt-BR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u="sng" dirty="0">
                <a:solidFill>
                  <a:srgbClr val="00B050"/>
                </a:solidFill>
              </a:rPr>
              <a:t>Desafio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Seu robô é um jogador de baseball que deve correr pelas 4 bases e  voltar para o ponto de inicio.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Você pode programar seu robô para ir para frente e depois virar a esquerda?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Use uma caixa quadrada ou fita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3613" y="3623745"/>
            <a:ext cx="1871891" cy="2534749"/>
            <a:chOff x="5536460" y="3823941"/>
            <a:chExt cx="1871891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36460" y="5419830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Posição</a:t>
              </a:r>
              <a:r>
                <a:rPr lang="en-US" sz="1400" dirty="0"/>
                <a:t> de </a:t>
              </a:r>
              <a:r>
                <a:rPr lang="en-US" sz="1400" dirty="0" err="1"/>
                <a:t>início</a:t>
              </a:r>
              <a:r>
                <a:rPr lang="en-US" sz="1400" dirty="0"/>
                <a:t> e </a:t>
              </a:r>
              <a:r>
                <a:rPr lang="en-US" sz="1400" dirty="0" err="1"/>
                <a:t>término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Primeira</a:t>
              </a:r>
              <a:r>
                <a:rPr lang="en-US" sz="1100" dirty="0">
                  <a:solidFill>
                    <a:schemeClr val="tx1"/>
                  </a:solidFill>
                </a:rPr>
                <a:t>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Segunda base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Solução</a:t>
            </a:r>
            <a:r>
              <a:rPr lang="en-US" dirty="0"/>
              <a:t> dos </a:t>
            </a:r>
            <a:r>
              <a:rPr lang="en-US" dirty="0" err="1"/>
              <a:t>desafios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u="sng" dirty="0">
                <a:solidFill>
                  <a:srgbClr val="00B050"/>
                </a:solidFill>
              </a:rPr>
              <a:t>Desafio 2</a:t>
            </a:r>
          </a:p>
          <a:p>
            <a:pPr marL="0" indent="0">
              <a:buNone/>
            </a:pPr>
            <a:r>
              <a:rPr lang="pt-BR" b="0" dirty="0"/>
              <a:t>Você provavelmente usou uma </a:t>
            </a:r>
            <a:r>
              <a:rPr lang="pt-BR" b="1" dirty="0"/>
              <a:t>curva spin</a:t>
            </a:r>
            <a:r>
              <a:rPr lang="pt-BR" dirty="0"/>
              <a:t> já que ela é melhor para lugares mais apertados e te aproxima do ponto de saída.</a:t>
            </a:r>
            <a:endParaRPr lang="pt-BR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u="sng" dirty="0">
                <a:solidFill>
                  <a:srgbClr val="00B050"/>
                </a:solidFill>
              </a:rPr>
              <a:t>Desafio 1</a:t>
            </a:r>
          </a:p>
          <a:p>
            <a:r>
              <a:rPr lang="pt-BR" b="0" dirty="0"/>
              <a:t>Você provavelmente usou uma combinação de mover com direção e </a:t>
            </a:r>
            <a:r>
              <a:rPr lang="pt-BR" dirty="0"/>
              <a:t>curvas </a:t>
            </a:r>
            <a:r>
              <a:rPr lang="pt-BR" dirty="0" err="1"/>
              <a:t>pivot</a:t>
            </a:r>
            <a:r>
              <a:rPr lang="pt-BR" dirty="0"/>
              <a:t> </a:t>
            </a:r>
            <a:r>
              <a:rPr lang="pt-BR" b="0" dirty="0"/>
              <a:t>para dar a volta na caixa.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 err="1"/>
              <a:t>Criado</a:t>
            </a:r>
            <a:r>
              <a:rPr lang="en-US" sz="1600" dirty="0"/>
              <a:t> por Sanjay </a:t>
            </a:r>
            <a:r>
              <a:rPr lang="en-US" sz="1600" dirty="0" err="1"/>
              <a:t>Seshan</a:t>
            </a:r>
            <a:r>
              <a:rPr lang="en-US" sz="1600" dirty="0"/>
              <a:t> e Arvind </a:t>
            </a:r>
            <a:r>
              <a:rPr lang="en-US" sz="1600" dirty="0" err="1"/>
              <a:t>Seshan</a:t>
            </a:r>
            <a:r>
              <a:rPr lang="en-US" sz="1600" dirty="0"/>
              <a:t> para SPIKE Prime Lessons</a:t>
            </a:r>
          </a:p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 err="1"/>
              <a:t>Traduzido</a:t>
            </a:r>
            <a:r>
              <a:rPr lang="en-US" sz="1600" dirty="0"/>
              <a:t> para o </a:t>
            </a:r>
            <a:r>
              <a:rPr lang="en-US" sz="1600" dirty="0" err="1"/>
              <a:t>português</a:t>
            </a:r>
            <a:r>
              <a:rPr lang="en-US" sz="1600" dirty="0"/>
              <a:t> por Lucas Colonna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usar o sensor giroscópio integrado.</a:t>
            </a:r>
          </a:p>
          <a:p>
            <a:r>
              <a:rPr lang="pt-BR" dirty="0"/>
              <a:t>Aprender a usar o bloco “espere até” com sensores.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Blocos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5069522" cy="4510290"/>
          </a:xfrm>
        </p:spPr>
        <p:txBody>
          <a:bodyPr>
            <a:normAutofit/>
          </a:bodyPr>
          <a:lstStyle/>
          <a:p>
            <a:r>
              <a:rPr lang="pt-BR" sz="2000" dirty="0"/>
              <a:t>Blocos de leitura de sensores (valor/frases)- números e textos podem ser colocados em slots ovais. Eles podem ler o valor de sensores ou recuperar um valor salvo em uma variável.</a:t>
            </a:r>
          </a:p>
          <a:p>
            <a:r>
              <a:rPr lang="pt-BR" sz="2000" dirty="0"/>
              <a:t>Blocos de lógica – trazem um valor verdadeiro ou falso e podem ser colocados em encaixes hexagonais.</a:t>
            </a:r>
          </a:p>
          <a:p>
            <a:r>
              <a:rPr lang="pt-BR" sz="2000" dirty="0"/>
              <a:t>Espere até que -  assim como o Espere por Segundos, esse bloco pausa a execução do programa por algum tempo. Nesse caso o programa espera até que a condição lógica se torne verdadeira.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54A94-060C-4633-88D5-845EC6E0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78471-D950-4EEB-AF29-0B9B39FE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72" y="1422840"/>
            <a:ext cx="2895600" cy="29051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56EEEA-3A81-4D3B-B9E6-47685F6DC10F}"/>
              </a:ext>
            </a:extLst>
          </p:cNvPr>
          <p:cNvCxnSpPr>
            <a:cxnSpLocks/>
          </p:cNvCxnSpPr>
          <p:nvPr/>
        </p:nvCxnSpPr>
        <p:spPr>
          <a:xfrm>
            <a:off x="6672409" y="2280491"/>
            <a:ext cx="0" cy="594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DBBF96-8377-4B47-9282-3CE45A00A5EC}"/>
              </a:ext>
            </a:extLst>
          </p:cNvPr>
          <p:cNvCxnSpPr>
            <a:cxnSpLocks/>
          </p:cNvCxnSpPr>
          <p:nvPr/>
        </p:nvCxnSpPr>
        <p:spPr>
          <a:xfrm>
            <a:off x="6788572" y="3272009"/>
            <a:ext cx="0" cy="681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Orientação</a:t>
            </a:r>
            <a:r>
              <a:rPr lang="en-US" dirty="0"/>
              <a:t> do </a:t>
            </a:r>
            <a:r>
              <a:rPr lang="en-US" dirty="0" err="1"/>
              <a:t>robô</a:t>
            </a:r>
            <a:r>
              <a:rPr lang="en-US" dirty="0"/>
              <a:t>: </a:t>
            </a:r>
            <a:r>
              <a:rPr lang="en-US" dirty="0" err="1"/>
              <a:t>Guinada</a:t>
            </a:r>
            <a:r>
              <a:rPr lang="en-US" dirty="0"/>
              <a:t>,  </a:t>
            </a:r>
            <a:r>
              <a:rPr lang="en-US" dirty="0" err="1"/>
              <a:t>arfagem</a:t>
            </a:r>
            <a:r>
              <a:rPr lang="en-US" dirty="0"/>
              <a:t> e </a:t>
            </a:r>
            <a:r>
              <a:rPr lang="en-US" dirty="0" err="1"/>
              <a:t>rotação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016777"/>
            <a:ext cx="2744229" cy="95374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A guinada corresponde a mover o bloco para a direita e para esquerda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E4B6D-EC79-4AA5-8691-4C708E3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428398" y="1135016"/>
            <a:ext cx="2106240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Arfagem é o movimento para cima e para baixo do bloco.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838462" y="4267751"/>
            <a:ext cx="2031131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Rotação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</a:t>
            </a:r>
            <a:r>
              <a:rPr lang="en-US" dirty="0" err="1"/>
              <a:t>virar</a:t>
            </a:r>
            <a:r>
              <a:rPr lang="en-US" dirty="0"/>
              <a:t> o </a:t>
            </a:r>
            <a:r>
              <a:rPr lang="en-US" dirty="0" err="1"/>
              <a:t>bloco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.</a:t>
            </a:r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215614"/>
            <a:ext cx="2773669" cy="253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Assim como os eixos coordenados </a:t>
            </a:r>
            <a:r>
              <a:rPr lang="pt-BR" sz="1400" dirty="0" err="1">
                <a:solidFill>
                  <a:schemeClr val="tx1"/>
                </a:solidFill>
              </a:rPr>
              <a:t>x,y,z</a:t>
            </a:r>
            <a:r>
              <a:rPr lang="pt-BR" sz="1400" dirty="0">
                <a:solidFill>
                  <a:schemeClr val="tx1"/>
                </a:solidFill>
              </a:rPr>
              <a:t> são usados para descrever a posição do robô, guinada, arfagem e rotação são termos usados para descrever a orientação do robô.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Guinada corresponde a rotação ao  longo do eixo Z,  arfagem ao longo do eixo Y e rotação ao longo do eixo X.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O giroscópio integrado pode medir a orientação do robô.</a:t>
            </a: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95" y="3902845"/>
            <a:ext cx="3620198" cy="2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giroscópi</a:t>
            </a:r>
            <a:r>
              <a:rPr lang="pt-BR" dirty="0"/>
              <a:t>o para virar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53346" cy="508260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giroscópio pode ser programado para medir a guinada, arfagem e rotação do Hub.</a:t>
            </a:r>
          </a:p>
          <a:p>
            <a:r>
              <a:rPr lang="pt-BR" dirty="0"/>
              <a:t>Esse valores permitem dizer se o robô virou ao longo do eixo x, y ou z.</a:t>
            </a:r>
          </a:p>
          <a:p>
            <a:r>
              <a:rPr lang="pt-BR" dirty="0"/>
              <a:t>Nessa lição iremos focar na guinada, que pode ser usada para determinar se o robô virou para a esquerda ou direita.</a:t>
            </a:r>
          </a:p>
          <a:p>
            <a:r>
              <a:rPr lang="pt-BR" dirty="0"/>
              <a:t>Para arfagem e rotação o robô usa a gravidade para determinar o valor 0. No chão plano a leitura é 0 arfagem e 0 rotação.</a:t>
            </a:r>
          </a:p>
          <a:p>
            <a:r>
              <a:rPr lang="pt-BR" dirty="0"/>
              <a:t>Para a guinada o robô não tem uma </a:t>
            </a:r>
            <a:r>
              <a:rPr lang="pt-BR" dirty="0" err="1"/>
              <a:t>bussóla</a:t>
            </a:r>
            <a:r>
              <a:rPr lang="pt-BR" dirty="0"/>
              <a:t> para dizer a ele onde é o norte ou sul. Portanto você deve dizer ao robô o que considerar 0. Isso é feito com o bloco “Definir o ângulo de guinada como 0”.</a:t>
            </a:r>
          </a:p>
          <a:p>
            <a:pPr lvl="1"/>
            <a:r>
              <a:rPr lang="pt-BR" dirty="0"/>
              <a:t>Note que o sentido horário corresponde a uma medida positiva de guinada.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A1115-2379-41AF-9666-D6261AE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33883-44CC-4515-9D20-8FB56560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65" y="1057650"/>
            <a:ext cx="2543175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EA1D4-85E8-41FD-88A2-D2D47114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47" y="3646670"/>
            <a:ext cx="1952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>
            <a:normAutofit/>
          </a:bodyPr>
          <a:lstStyle/>
          <a:p>
            <a:r>
              <a:rPr lang="en-US" dirty="0" err="1"/>
              <a:t>Desafio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5131404" cy="5083175"/>
          </a:xfrm>
        </p:spPr>
        <p:txBody>
          <a:bodyPr>
            <a:normAutofit/>
          </a:bodyPr>
          <a:lstStyle/>
          <a:p>
            <a:r>
              <a:rPr lang="pt-BR" dirty="0"/>
              <a:t>Escreva um programa que vire 90 graus para a direita.</a:t>
            </a:r>
          </a:p>
          <a:p>
            <a:r>
              <a:rPr lang="pt-BR" dirty="0"/>
              <a:t>Passos básicos</a:t>
            </a:r>
          </a:p>
          <a:p>
            <a:pPr lvl="1"/>
            <a:r>
              <a:rPr lang="pt-BR" dirty="0"/>
              <a:t>Faça o seu robô começar a se mover lentamente para a direita movendo somente uma roda.</a:t>
            </a:r>
          </a:p>
          <a:p>
            <a:pPr lvl="2"/>
            <a:r>
              <a:rPr lang="pt-BR" dirty="0"/>
              <a:t>Use uma potência baixa aqui para melhorar a precisão da curva</a:t>
            </a:r>
          </a:p>
          <a:p>
            <a:pPr lvl="1"/>
            <a:r>
              <a:rPr lang="pt-BR" dirty="0"/>
              <a:t>Defina o ângulo de guinada para 0</a:t>
            </a:r>
          </a:p>
          <a:p>
            <a:pPr lvl="1"/>
            <a:r>
              <a:rPr lang="pt-BR" dirty="0"/>
              <a:t>Espere até que o valor da guinada atinja o desejado</a:t>
            </a:r>
          </a:p>
          <a:p>
            <a:pPr lvl="1"/>
            <a:r>
              <a:rPr lang="pt-BR" dirty="0"/>
              <a:t>Pare de se mover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E01D-D1AA-4D7C-94E1-4D6A4CD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2D4F-450C-467A-A356-7BE901C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F1B91-D0D7-4454-A339-A45AB84C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979" y="3055856"/>
            <a:ext cx="1992514" cy="746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5DB5E-8F04-44B7-9DF3-2741E277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79" y="3967739"/>
            <a:ext cx="3194504" cy="742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BADEB2-DCE5-4203-8ED0-0CCB80BBE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979" y="1942314"/>
            <a:ext cx="2853452" cy="11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do </a:t>
            </a:r>
            <a:r>
              <a:rPr lang="en-US" dirty="0" err="1"/>
              <a:t>Desafio</a:t>
            </a:r>
            <a:r>
              <a:rPr lang="en-US" dirty="0"/>
              <a:t>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C388C1-7C90-436E-9D1D-105896E2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464108"/>
            <a:ext cx="4759470" cy="40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449D9-A082-44C3-9B06-7E123D9D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13" y="2294521"/>
            <a:ext cx="3771900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22F4F-433A-4A37-BED6-C3555BC3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3" y="2323096"/>
            <a:ext cx="3762375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Virando</a:t>
            </a:r>
            <a:r>
              <a:rPr lang="en-US" dirty="0"/>
              <a:t> a </a:t>
            </a:r>
            <a:r>
              <a:rPr lang="en-US" dirty="0" err="1"/>
              <a:t>direita</a:t>
            </a:r>
            <a:r>
              <a:rPr lang="en-US" dirty="0"/>
              <a:t> vs. </a:t>
            </a:r>
            <a:r>
              <a:rPr lang="en-US" dirty="0" err="1"/>
              <a:t>virando</a:t>
            </a:r>
            <a:r>
              <a:rPr lang="en-US" dirty="0"/>
              <a:t> a </a:t>
            </a:r>
            <a:r>
              <a:rPr lang="en-US" dirty="0" err="1"/>
              <a:t>esquerda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1069-D297-4581-9BE6-3CDB26C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125288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Para mudar a direção de curva, você deve: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BR" dirty="0"/>
              <a:t>Mudar a roda que esta se movendo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BR" dirty="0"/>
              <a:t>O ângulo final deve ser -90 ao invés de 90 graus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BR" dirty="0"/>
              <a:t>A comparação deve ser “&lt;“ ao invés de “&gt;” uma vez que o ângulo esta diminuindo ao invés de aumentar.</a:t>
            </a:r>
          </a:p>
          <a:p>
            <a:pPr marL="324000" lvl="1" indent="0">
              <a:buNone/>
            </a:pP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2373692" y="3438324"/>
            <a:ext cx="815913" cy="462708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F16EF-0772-4A79-BBE0-509C36A43DAC}"/>
              </a:ext>
            </a:extLst>
          </p:cNvPr>
          <p:cNvSpPr/>
          <p:nvPr/>
        </p:nvSpPr>
        <p:spPr>
          <a:xfrm>
            <a:off x="6601558" y="3403207"/>
            <a:ext cx="786868" cy="462708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1979642" y="5606473"/>
            <a:ext cx="120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Curva</a:t>
            </a:r>
            <a:r>
              <a:rPr lang="en-US" dirty="0"/>
              <a:t> a </a:t>
            </a:r>
            <a:r>
              <a:rPr lang="en-US" dirty="0" err="1"/>
              <a:t>direita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C201D-5833-4334-A22D-6FCAC291A02B}"/>
              </a:ext>
            </a:extLst>
          </p:cNvPr>
          <p:cNvSpPr txBox="1"/>
          <p:nvPr/>
        </p:nvSpPr>
        <p:spPr>
          <a:xfrm>
            <a:off x="6196935" y="5610969"/>
            <a:ext cx="120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Curva</a:t>
            </a:r>
            <a:r>
              <a:rPr lang="en-US" dirty="0"/>
              <a:t> a </a:t>
            </a:r>
            <a:r>
              <a:rPr lang="en-US" dirty="0" err="1"/>
              <a:t>esquerda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3354977" y="4370521"/>
            <a:ext cx="815913" cy="46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9DEE1-CF92-4C2E-A853-0E299A7FD0F3}"/>
              </a:ext>
            </a:extLst>
          </p:cNvPr>
          <p:cNvSpPr/>
          <p:nvPr/>
        </p:nvSpPr>
        <p:spPr>
          <a:xfrm>
            <a:off x="7588785" y="4370521"/>
            <a:ext cx="815913" cy="46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8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curva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Curva</a:t>
            </a:r>
            <a:r>
              <a:rPr lang="en-US" b="1" dirty="0">
                <a:solidFill>
                  <a:schemeClr val="tx1"/>
                </a:solidFill>
              </a:rPr>
              <a:t> pivot de 180 </a:t>
            </a:r>
            <a:r>
              <a:rPr lang="en-US" b="1" dirty="0" err="1">
                <a:solidFill>
                  <a:schemeClr val="tx1"/>
                </a:solidFill>
              </a:rPr>
              <a:t>graus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Curva</a:t>
            </a:r>
            <a:r>
              <a:rPr lang="en-US" b="1" dirty="0">
                <a:solidFill>
                  <a:schemeClr val="tx1"/>
                </a:solidFill>
              </a:rPr>
              <a:t> “spin” de 180 </a:t>
            </a:r>
            <a:r>
              <a:rPr lang="en-US" b="1" dirty="0" err="1">
                <a:solidFill>
                  <a:schemeClr val="tx1"/>
                </a:solidFill>
              </a:rPr>
              <a:t>graus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Note a posição final do robô em ambos os casos após a curva de 180 graus.</a:t>
            </a:r>
          </a:p>
          <a:p>
            <a:endParaRPr lang="pt-BR" dirty="0"/>
          </a:p>
          <a:p>
            <a:r>
              <a:rPr lang="pt-BR" dirty="0"/>
              <a:t>Na curva “Spin” o robô se move muito menos.  Assim a curva “Spin” é boa para lugares apertados. Ela também tende a ser um pouco mais rápida, porém um pouco menos precisa.</a:t>
            </a:r>
          </a:p>
          <a:p>
            <a:endParaRPr lang="pt-BR" dirty="0"/>
          </a:p>
          <a:p>
            <a:r>
              <a:rPr lang="pt-BR" dirty="0"/>
              <a:t>Então quando precisar fazer curvas, você deve decidir qual funcionará melhor para sua aplicação.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Início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Posição</a:t>
            </a:r>
            <a:r>
              <a:rPr lang="en-US" dirty="0"/>
              <a:t> final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07414" y="5481404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A e </a:t>
            </a:r>
            <a:r>
              <a:rPr lang="en-US" dirty="0" err="1"/>
              <a:t>E</a:t>
            </a:r>
            <a:r>
              <a:rPr lang="en-US" dirty="0"/>
              <a:t> se </a:t>
            </a:r>
            <a:r>
              <a:rPr lang="en-US" dirty="0" err="1"/>
              <a:t>movem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407413" y="2371034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A se move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Início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Posição</a:t>
            </a:r>
            <a:r>
              <a:rPr lang="en-US" dirty="0"/>
              <a:t> final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1148</Words>
  <Application>Microsoft Office PowerPoint</Application>
  <PresentationFormat>Apresentação na tela (4:3)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Helvetica Neue</vt:lpstr>
      <vt:lpstr>Wingdings 2</vt:lpstr>
      <vt:lpstr>Dividend</vt:lpstr>
      <vt:lpstr>CURvas com gisroscópio</vt:lpstr>
      <vt:lpstr>Objetivos</vt:lpstr>
      <vt:lpstr>Blocos que você irá precisar nessa lição.</vt:lpstr>
      <vt:lpstr>Orientação do robô: Guinada,  arfagem e rotação</vt:lpstr>
      <vt:lpstr>Usando o giroscópio para virar</vt:lpstr>
      <vt:lpstr>Desafio 1</vt:lpstr>
      <vt:lpstr>Solução do Desafio 1</vt:lpstr>
      <vt:lpstr>Virando a direita vs. virando a esquerda</vt:lpstr>
      <vt:lpstr>Você pode fazer dois tipos de curva</vt:lpstr>
      <vt:lpstr>Como fazer curvas pivot e spin</vt:lpstr>
      <vt:lpstr>Desafios de curva</vt:lpstr>
      <vt:lpstr>Solução dos desafios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148</cp:revision>
  <dcterms:created xsi:type="dcterms:W3CDTF">2016-07-04T02:35:12Z</dcterms:created>
  <dcterms:modified xsi:type="dcterms:W3CDTF">2020-06-08T17:30:27Z</dcterms:modified>
</cp:coreProperties>
</file>