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9"/>
  </p:notesMasterIdLst>
  <p:handoutMasterIdLst>
    <p:handoutMasterId r:id="rId10"/>
  </p:handoutMasterIdLst>
  <p:sldIdLst>
    <p:sldId id="275" r:id="rId2"/>
    <p:sldId id="257" r:id="rId3"/>
    <p:sldId id="276" r:id="rId4"/>
    <p:sldId id="280" r:id="rId5"/>
    <p:sldId id="279" r:id="rId6"/>
    <p:sldId id="281" r:id="rId7"/>
    <p:sldId id="28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86" d="100"/>
          <a:sy n="86" d="100"/>
        </p:scale>
        <p:origin x="1354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D11A6C9-44EF-45B9-B0DD-0C82AAD7CF86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98032520-9308-46CA-88EA-302621EDA51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A804C157-F9A9-45CD-B278-7AC5ABDFF6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D710F723-4725-419B-9685-404BC0865D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6B1187C-5649-4448-81FC-9F2962C28A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Bloco se então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 SANJAY e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pt-BR" dirty="0"/>
              <a:t>Aprender como fazer o seu robô decidir o que fazer entre duas escolhas possíveis.</a:t>
            </a:r>
          </a:p>
          <a:p>
            <a:r>
              <a:rPr lang="pt-BR" dirty="0"/>
              <a:t>Aprender a usar o bloco se-então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9CDC314-FC84-43C3-969B-93FDE9183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284" y="4796069"/>
            <a:ext cx="14763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DFAF-A684-4430-96DD-0272D6E4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Código </a:t>
            </a:r>
            <a:r>
              <a:rPr lang="en-US"/>
              <a:t>COndicional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5B322-4A52-46AA-8325-CC94EF0D1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2728109"/>
          </a:xfrm>
        </p:spPr>
        <p:txBody>
          <a:bodyPr>
            <a:normAutofit/>
          </a:bodyPr>
          <a:lstStyle/>
          <a:p>
            <a:r>
              <a:rPr lang="pt-BR" dirty="0"/>
              <a:t>Faça uma pergunta ao robô e faça algo diferente baseado na resposta</a:t>
            </a:r>
          </a:p>
          <a:p>
            <a:r>
              <a:rPr lang="pt-BR" dirty="0"/>
              <a:t>Exemplo</a:t>
            </a:r>
          </a:p>
          <a:p>
            <a:pPr lvl="1"/>
            <a:r>
              <a:rPr lang="pt-BR" dirty="0"/>
              <a:t>O robô vê uma linha? Ou não?</a:t>
            </a:r>
          </a:p>
          <a:p>
            <a:pPr lvl="1"/>
            <a:r>
              <a:rPr lang="pt-BR" dirty="0"/>
              <a:t>O robô esta perto de uma parede? Ou não?</a:t>
            </a:r>
          </a:p>
          <a:p>
            <a:r>
              <a:rPr lang="pt-BR" dirty="0"/>
              <a:t>São perguntas do tipo Sim ou Não.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3C30F-5C3B-4D40-B83F-EDE97F88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46F1A-0070-4B1A-8974-7FA1B1E6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645777-E747-4915-8A4B-58F48B33F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324" y="3708492"/>
            <a:ext cx="36576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8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0B313-00BE-4EF0-B284-897046045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Desafio: Feliz ou triste?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F7CD3-BACF-4041-8035-C348127F5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6082083" cy="5082601"/>
          </a:xfrm>
        </p:spPr>
        <p:txBody>
          <a:bodyPr>
            <a:normAutofit/>
          </a:bodyPr>
          <a:lstStyle/>
          <a:p>
            <a:r>
              <a:rPr lang="pt-BR" dirty="0"/>
              <a:t>Escreva um programa que muda o display caso o sensor de força esteja pressionado ou não.</a:t>
            </a:r>
          </a:p>
          <a:p>
            <a:r>
              <a:rPr lang="pt-BR" dirty="0"/>
              <a:t>Se estiver pressionado o seu SPIKE Prime estão feliz. Mostre uma cara feliz na matriz LED.</a:t>
            </a:r>
          </a:p>
          <a:p>
            <a:r>
              <a:rPr lang="pt-BR" dirty="0"/>
              <a:t>Se não estiver pressionado, o seu SPIKE Prime está triste. Mostre uma cara triste.</a:t>
            </a:r>
          </a:p>
          <a:p>
            <a:r>
              <a:rPr lang="pt-BR" dirty="0"/>
              <a:t>Você irá usar o Bloco de Luz, Bloco Repete e o bloco Se-Então.</a:t>
            </a:r>
          </a:p>
          <a:p>
            <a:r>
              <a:rPr lang="pt-BR" dirty="0"/>
              <a:t>Você deverá customizar o bloco de Luz para criar uma carinha triste.</a:t>
            </a:r>
          </a:p>
          <a:p>
            <a:r>
              <a:rPr lang="pt-BR" dirty="0"/>
              <a:t>Extensão: Combine o que você sabe e veja se consegue adicionar um som de risada quando pressionado e de choro quando solto, Talvez você precise criar sons personalizados.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5034C-2474-45E9-A9ED-1874AF315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8C948-94D6-4639-8565-B615F168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F8E3F1-6A4D-4CAC-8510-5C0CF2E453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83"/>
          <a:stretch/>
        </p:blipFill>
        <p:spPr>
          <a:xfrm>
            <a:off x="6580087" y="2451640"/>
            <a:ext cx="2041519" cy="197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067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30E35A0-52A7-4DC7-9038-E4DF55FB6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955" y="1285776"/>
            <a:ext cx="4610100" cy="3867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4D4B14-C813-431E-9543-47897F39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Solução do desafio.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C0B6A-3CBB-41D1-AC98-F9AA0B605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0685" y="3071535"/>
            <a:ext cx="4022276" cy="60216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sz="1600" dirty="0"/>
              <a:t>Quando o Sensor de Força estiver pressionado com força a matriz de LED mostra um sorriso.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3F7AD-2CE3-4EFD-BC79-FE15A5A21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CF93E-CB54-4D4C-9082-5178017C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F664152-027D-4339-8847-0BD2FA260594}"/>
              </a:ext>
            </a:extLst>
          </p:cNvPr>
          <p:cNvSpPr txBox="1">
            <a:spLocks/>
          </p:cNvSpPr>
          <p:nvPr/>
        </p:nvSpPr>
        <p:spPr>
          <a:xfrm>
            <a:off x="4160917" y="3945831"/>
            <a:ext cx="4022276" cy="6021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/>
              <a:t>Quando o Sensor de Força for solto, a matriz de LED mostra uma carinha triste.</a:t>
            </a:r>
          </a:p>
          <a:p>
            <a:pPr marL="0" indent="0">
              <a:buFont typeface="Wingdings 2" charset="2"/>
              <a:buNone/>
            </a:pPr>
            <a:endParaRPr lang="en-US" sz="1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FF9ECC8-39C2-4B6C-AC00-7A44C9B0208F}"/>
              </a:ext>
            </a:extLst>
          </p:cNvPr>
          <p:cNvSpPr txBox="1">
            <a:spLocks/>
          </p:cNvSpPr>
          <p:nvPr/>
        </p:nvSpPr>
        <p:spPr>
          <a:xfrm>
            <a:off x="4110685" y="2104249"/>
            <a:ext cx="4022276" cy="6021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sz="1600" dirty="0"/>
              <a:t>Repita o código para sempre</a:t>
            </a:r>
          </a:p>
        </p:txBody>
      </p:sp>
    </p:spTree>
    <p:extLst>
      <p:ext uri="{BB962C8B-B14F-4D97-AF65-F5344CB8AC3E}">
        <p14:creationId xmlns:p14="http://schemas.microsoft.com/office/powerpoint/2010/main" val="10687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67F55-DC3B-4F52-9A39-E51E6D2CF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Indo um passo além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7D62A-127E-4FD8-93A4-69DBD33C9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5302436" cy="5082601"/>
          </a:xfrm>
        </p:spPr>
        <p:txBody>
          <a:bodyPr/>
          <a:lstStyle/>
          <a:p>
            <a:r>
              <a:rPr lang="pt-BR" dirty="0"/>
              <a:t>Blocos Se-Então são ferramentas poderosas conforme você cria programas mais complexos.</a:t>
            </a:r>
          </a:p>
          <a:p>
            <a:r>
              <a:rPr lang="pt-BR" dirty="0"/>
              <a:t>Pense sobre situações em que você pode precisar usar mais de um bloco destes dentro do outro.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D60D8-A30C-4912-8AB2-733B7B58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DCDD8-7C8C-4524-B2F5-3B32A8C9B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 dirty="0"/>
          </a:p>
        </p:txBody>
      </p:sp>
      <p:pic>
        <p:nvPicPr>
          <p:cNvPr id="1028" name="Picture 4" descr="Image result for if then">
            <a:extLst>
              <a:ext uri="{FF2B5EF4-FFF2-40B4-BE49-F238E27FC236}">
                <a16:creationId xmlns:a16="http://schemas.microsoft.com/office/drawing/2014/main" id="{031D98B3-F5F2-4A39-A302-101F09BE1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234" y="1828800"/>
            <a:ext cx="2838501" cy="357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631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CRéditos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 lnSpcReduction="10000"/>
          </a:bodyPr>
          <a:lstStyle/>
          <a:p>
            <a:r>
              <a:rPr lang="pt-BR" sz="1600" dirty="0"/>
              <a:t>Essa lição foi criada por Sanjay </a:t>
            </a:r>
            <a:r>
              <a:rPr lang="pt-BR" sz="1600" dirty="0" err="1"/>
              <a:t>Seshan</a:t>
            </a:r>
            <a:r>
              <a:rPr lang="pt-BR" sz="1600" dirty="0"/>
              <a:t> e </a:t>
            </a:r>
            <a:r>
              <a:rPr lang="pt-BR" sz="1600" dirty="0" err="1"/>
              <a:t>Arvind</a:t>
            </a:r>
            <a:r>
              <a:rPr lang="pt-BR" sz="1600" dirty="0"/>
              <a:t> </a:t>
            </a:r>
            <a:r>
              <a:rPr lang="pt-BR" sz="1600" dirty="0" err="1"/>
              <a:t>Seshan</a:t>
            </a:r>
            <a:r>
              <a:rPr lang="pt-BR" sz="1600" dirty="0"/>
              <a:t> para SPIKE Prime </a:t>
            </a:r>
            <a:r>
              <a:rPr lang="pt-BR" sz="1600" dirty="0" err="1"/>
              <a:t>Lessons</a:t>
            </a:r>
            <a:endParaRPr lang="pt-BR" sz="1600" dirty="0"/>
          </a:p>
          <a:p>
            <a:r>
              <a:rPr lang="pt-BR" sz="1600" dirty="0"/>
              <a:t>Mais lições em </a:t>
            </a:r>
            <a:r>
              <a:rPr lang="pt-BR" sz="1600" dirty="0">
                <a:hlinkClick r:id="rId2"/>
              </a:rPr>
              <a:t>www.primelessons.org</a:t>
            </a:r>
            <a:endParaRPr lang="pt-BR" sz="1600" dirty="0"/>
          </a:p>
          <a:p>
            <a:r>
              <a:rPr lang="pt-BR" sz="1600" dirty="0"/>
              <a:t>Traduzido para o português por Lucas Colonna</a:t>
            </a:r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1326</TotalTime>
  <Words>456</Words>
  <Application>Microsoft Office PowerPoint</Application>
  <PresentationFormat>Apresentação na tela 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Gill Sans MT</vt:lpstr>
      <vt:lpstr>Helvetica Neue</vt:lpstr>
      <vt:lpstr>Wingdings 2</vt:lpstr>
      <vt:lpstr>Dividend</vt:lpstr>
      <vt:lpstr>Bloco se então</vt:lpstr>
      <vt:lpstr>Objetivos</vt:lpstr>
      <vt:lpstr>Código COndicional</vt:lpstr>
      <vt:lpstr>Desafio: Feliz ou triste?</vt:lpstr>
      <vt:lpstr>Solução do desafio.</vt:lpstr>
      <vt:lpstr>Indo um passo além</vt:lpstr>
      <vt:lpstr>CRéditos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Lucas Colonna</cp:lastModifiedBy>
  <cp:revision>141</cp:revision>
  <dcterms:created xsi:type="dcterms:W3CDTF">2016-07-04T02:35:12Z</dcterms:created>
  <dcterms:modified xsi:type="dcterms:W3CDTF">2020-06-10T23:27:08Z</dcterms:modified>
</cp:coreProperties>
</file>