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75" r:id="rId2"/>
    <p:sldId id="357" r:id="rId3"/>
    <p:sldId id="341" r:id="rId4"/>
    <p:sldId id="342" r:id="rId5"/>
    <p:sldId id="339" r:id="rId6"/>
    <p:sldId id="343" r:id="rId7"/>
    <p:sldId id="382" r:id="rId8"/>
    <p:sldId id="387" r:id="rId9"/>
    <p:sldId id="389" r:id="rId10"/>
    <p:sldId id="391" r:id="rId11"/>
    <p:sldId id="390" r:id="rId12"/>
    <p:sldId id="392" r:id="rId13"/>
    <p:sldId id="384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6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Meus </a:t>
            </a:r>
            <a:r>
              <a:rPr lang="en-US" dirty="0" err="1"/>
              <a:t>blocos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2F883B-7522-6043-B77A-6F124121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14" y="4637691"/>
            <a:ext cx="3904181" cy="1440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83609-810F-4F45-8247-C7B8E61B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Passo</a:t>
            </a:r>
            <a:r>
              <a:rPr lang="en-US" dirty="0"/>
              <a:t> 4: </a:t>
            </a:r>
            <a:r>
              <a:rPr lang="en-US" dirty="0" err="1"/>
              <a:t>Usando</a:t>
            </a:r>
            <a:r>
              <a:rPr lang="en-US" dirty="0"/>
              <a:t> o Meu </a:t>
            </a:r>
            <a:r>
              <a:rPr lang="en-US" dirty="0" err="1"/>
              <a:t>bloco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6734-5DC2-4E48-AD8E-254F929A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793649" cy="5082601"/>
          </a:xfrm>
        </p:spPr>
        <p:txBody>
          <a:bodyPr/>
          <a:lstStyle/>
          <a:p>
            <a:r>
              <a:rPr lang="pt-BR" dirty="0"/>
              <a:t>O Meu Bloco pode agora ser achado na paleta Meus Blocos.  Para usa-lo no código basta arrasta-lo a área de programação.</a:t>
            </a:r>
          </a:p>
          <a:p>
            <a:r>
              <a:rPr lang="pt-BR" dirty="0"/>
              <a:t>Entradas de número/texto podem ser digitadas diretamente. Porém você não pode digitar valores lógicos, não é possível digitar “verdadeiro” ou “falso” em uma entrada lógica (hexagonal)</a:t>
            </a:r>
          </a:p>
          <a:p>
            <a:r>
              <a:rPr lang="pt-BR" dirty="0"/>
              <a:t>Isso pode ser feito arrastando um operador e definindo suas entradas para darem resultados verdadeiros ou falsos a depender da sua vontade. Abaixo 1=1 retorna verdadeiro e 1=0 falso.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23E1F-8A17-1A43-952D-40B833AE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DB13-FCCB-0342-AEF4-D45285A7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14D42-0D47-404D-9AE4-08F7F3DE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05" y="1161143"/>
            <a:ext cx="2274476" cy="5143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C9E6B-EB6B-6A4F-B5CE-93DD3F63A6CF}"/>
              </a:ext>
            </a:extLst>
          </p:cNvPr>
          <p:cNvSpPr/>
          <p:nvPr/>
        </p:nvSpPr>
        <p:spPr>
          <a:xfrm>
            <a:off x="7127466" y="2668338"/>
            <a:ext cx="1816101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1FFE-8365-864E-8555-71F39635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Passo</a:t>
            </a:r>
            <a:r>
              <a:rPr lang="en-US" dirty="0"/>
              <a:t> 5: </a:t>
            </a:r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saídas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1C4F-742E-A74A-97A6-4B40C2E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87CB-D387-8043-86BA-76CBE795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5DDD3-7033-DB45-A14B-F7C302D6954F}"/>
              </a:ext>
            </a:extLst>
          </p:cNvPr>
          <p:cNvSpPr txBox="1"/>
          <p:nvPr/>
        </p:nvSpPr>
        <p:spPr>
          <a:xfrm>
            <a:off x="227874" y="1317813"/>
            <a:ext cx="37485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Defina uma variável para armazenar o valor da sua saída.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Escreva o dado que deseja dentro de uma variável dentro do Meu Bloco.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a variável no seu código principal.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código a direita, o Meu Bloco lê o valor do sensor de distância e o escreve em uma variável.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valor pode ser usado mais tarde no programa, por exemplo, para ser colocado na tela.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594A1-21A9-437D-BFCC-6B9EFEB5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2" y="1436826"/>
            <a:ext cx="2616321" cy="1392311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8DA588-F007-4226-AC1E-FA283847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99" y="3217925"/>
            <a:ext cx="4076743" cy="29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26A-EF59-0447-B2BE-73A74FA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Compartilhando</a:t>
            </a:r>
            <a:r>
              <a:rPr lang="en-US" dirty="0"/>
              <a:t> um Meu </a:t>
            </a:r>
            <a:r>
              <a:rPr lang="en-US" dirty="0" err="1"/>
              <a:t>Bloco</a:t>
            </a:r>
            <a:r>
              <a:rPr lang="en-US" dirty="0"/>
              <a:t> entre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B566-9FB0-1F46-A25B-A23D02FE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 Meu Bloco somente pode ser usado dentro de um único projeto. Para usa-lo em vários projetos você deve copiar e colar o bloco Define e todos os blocos unidos a ele em outro projeto.</a:t>
            </a:r>
          </a:p>
          <a:p>
            <a:r>
              <a:rPr lang="pt-BR" dirty="0">
                <a:solidFill>
                  <a:schemeClr val="tx1"/>
                </a:solidFill>
              </a:rPr>
              <a:t>Para copiar o bloco Define use o atalho normal de seu computador (</a:t>
            </a:r>
            <a:r>
              <a:rPr lang="pt-BR" dirty="0" err="1">
                <a:solidFill>
                  <a:schemeClr val="tx1"/>
                </a:solidFill>
              </a:rPr>
              <a:t>Ex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 err="1">
                <a:solidFill>
                  <a:schemeClr val="tx1"/>
                </a:solidFill>
              </a:rPr>
              <a:t>Ctrl</a:t>
            </a:r>
            <a:r>
              <a:rPr lang="pt-BR" dirty="0">
                <a:solidFill>
                  <a:schemeClr val="tx1"/>
                </a:solidFill>
              </a:rPr>
              <a:t>-C)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Para colar o bloco Define, mude para o outro projeto e na área de programação use o atalho normal de seu computador (</a:t>
            </a:r>
            <a:r>
              <a:rPr lang="pt-BR" dirty="0" err="1">
                <a:solidFill>
                  <a:schemeClr val="tx1"/>
                </a:solidFill>
              </a:rPr>
              <a:t>Ex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 err="1">
                <a:solidFill>
                  <a:schemeClr val="tx1"/>
                </a:solidFill>
              </a:rPr>
              <a:t>Ctrl</a:t>
            </a:r>
            <a:r>
              <a:rPr lang="pt-BR" dirty="0">
                <a:solidFill>
                  <a:schemeClr val="tx1"/>
                </a:solidFill>
              </a:rPr>
              <a:t>-V).</a:t>
            </a:r>
          </a:p>
          <a:p>
            <a:r>
              <a:rPr lang="pt-BR" dirty="0">
                <a:solidFill>
                  <a:schemeClr val="tx1"/>
                </a:solidFill>
              </a:rPr>
              <a:t>Contudo o Meu Bloco pode ainda não aparecer na Paleta Meus Blocos.</a:t>
            </a:r>
          </a:p>
          <a:p>
            <a:r>
              <a:rPr lang="pt-BR" dirty="0">
                <a:solidFill>
                  <a:schemeClr val="tx1"/>
                </a:solidFill>
              </a:rPr>
              <a:t>Para fazer com que ele apareça clique em outro projeto e depois retorne a esse.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O Meu Bloco irá agora aparecer na esquerda da paleta de blocos e você pode usa-lo normalmente neste projeto. Note que editar o Meu Bloco em um projeto não resulta em edição automática nos demais.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23C1D-ABC6-834E-B70F-CFFAE8F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87BB-219E-7348-A43B-29B0E1CA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EFCEE1-B3EA-45AB-BBF1-1636D58E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30" y="2534814"/>
            <a:ext cx="4185006" cy="102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1BC-2A6D-1549-8FCF-3D2B8B6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deletar</a:t>
            </a:r>
            <a:r>
              <a:rPr lang="en-US" dirty="0"/>
              <a:t> um Meu </a:t>
            </a:r>
            <a:r>
              <a:rPr lang="en-US" dirty="0" err="1"/>
              <a:t>Bloco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AB4E-86D8-C247-9E9C-E2ECF81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4BCA-3298-894E-BF99-171B177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3167-2B4D-1E45-8102-8E09994D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9" y="1582666"/>
            <a:ext cx="3272411" cy="2227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58279-9DE9-1C46-A699-0DF99037DAB4}"/>
              </a:ext>
            </a:extLst>
          </p:cNvPr>
          <p:cNvSpPr txBox="1"/>
          <p:nvPr/>
        </p:nvSpPr>
        <p:spPr>
          <a:xfrm>
            <a:off x="3855154" y="1427702"/>
            <a:ext cx="49669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Clique com o botão direito no Meu Bloco no ambiente de programação e selecione “Editar” para edita-lo.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Isso irá leva-lo de volta a página de criação do Meu Bloco onde você poderá editar o nome e as entradas.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deletar, você deve primeiro clicar com o botão direto e clicar em “Remover” em todas as vezes que você usou o bloco em seu programa. Depois você pode clicar em “remover” no bloco Define do Meu Bloco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9ACB1-A3F5-BB4E-9D5D-C2E6EF3C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" y="3993367"/>
            <a:ext cx="2999380" cy="228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B6F53-0377-B540-895B-D71C864E2952}"/>
              </a:ext>
            </a:extLst>
          </p:cNvPr>
          <p:cNvSpPr/>
          <p:nvPr/>
        </p:nvSpPr>
        <p:spPr>
          <a:xfrm>
            <a:off x="1958094" y="2596056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BA32B-549B-D341-BAAC-25898254B526}"/>
              </a:ext>
            </a:extLst>
          </p:cNvPr>
          <p:cNvSpPr/>
          <p:nvPr/>
        </p:nvSpPr>
        <p:spPr>
          <a:xfrm>
            <a:off x="1295534" y="5182644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Aprender a criar blocos personalizados (Meus Blocos)</a:t>
            </a:r>
          </a:p>
          <a:p>
            <a:r>
              <a:rPr lang="pt-BR" dirty="0"/>
              <a:t>Aprender porque um Meu Bloco é útil</a:t>
            </a:r>
          </a:p>
          <a:p>
            <a:r>
              <a:rPr lang="pt-BR" dirty="0"/>
              <a:t>Aprender a </a:t>
            </a:r>
            <a:r>
              <a:rPr lang="pt-BR" dirty="0" err="1"/>
              <a:t>contruir</a:t>
            </a:r>
            <a:r>
              <a:rPr lang="pt-BR" dirty="0"/>
              <a:t> um Meu Bloco com entradas e saídas. (</a:t>
            </a:r>
            <a:r>
              <a:rPr lang="pt-BR" dirty="0" err="1"/>
              <a:t>Parametros</a:t>
            </a:r>
            <a:r>
              <a:rPr lang="pt-BR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um Meu </a:t>
            </a:r>
            <a:r>
              <a:rPr lang="en-US" dirty="0" err="1"/>
              <a:t>Bloco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pt-BR" sz="2400" b="0" dirty="0"/>
              <a:t>Um Meu Bloco é a combinação de um ou mais blocos que você agrupou em um único bloco.</a:t>
            </a:r>
          </a:p>
          <a:p>
            <a:pPr marL="342900" indent="-342900">
              <a:buFont typeface="Arial"/>
              <a:buChar char="•"/>
            </a:pPr>
            <a:r>
              <a:rPr lang="pt-BR" sz="2400" b="0" dirty="0"/>
              <a:t>Meu Bloco são basicamente os seus próprios blocos.</a:t>
            </a:r>
          </a:p>
          <a:p>
            <a:pPr marL="342900" indent="-342900">
              <a:buFont typeface="Arial"/>
              <a:buChar char="•"/>
            </a:pPr>
            <a:r>
              <a:rPr lang="pt-BR" sz="2400" b="0" dirty="0"/>
              <a:t>Uma vez que um Meu Bloco for criado você pode utiliza-lo em vários programas, </a:t>
            </a:r>
          </a:p>
          <a:p>
            <a:pPr marL="342900" indent="-342900">
              <a:buFont typeface="Arial"/>
              <a:buChar char="•"/>
            </a:pPr>
            <a:r>
              <a:rPr lang="pt-BR" sz="2400" b="0" dirty="0"/>
              <a:t>Assim como qualquer outro bloco do software, Meus Blocos tem entradas e saídas (parâmetros)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613" y="2936772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Meu Bloco acima é um exemplo de bloco com diferentes entradas.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30729" y="1517798"/>
            <a:ext cx="17964" cy="445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D51-C2A2-4106-B024-DF662CC0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61" y="1752301"/>
            <a:ext cx="4300992" cy="509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71AB1-4574-4596-B8B3-71F0EBF9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14" y="2409060"/>
            <a:ext cx="4300993" cy="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um Meu </a:t>
            </a:r>
            <a:r>
              <a:rPr lang="en-US" dirty="0" err="1"/>
              <a:t>Bloco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/>
              <a:t>Quando o robô irá repetir a ação dentro do programa.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/>
              <a:t>Quando parte do código é repetida em outro programa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/>
              <a:t>Ajuda a organizar e simplificar o seu código,.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Porque</a:t>
            </a:r>
            <a:r>
              <a:rPr lang="en-US" dirty="0"/>
              <a:t> 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 importer?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</a:rPr>
              <a:t>Porque usando Meus Blocos, suas missões se parecerão com isso.</a:t>
            </a:r>
            <a:endParaRPr lang="pt-BR" sz="2400" b="0" dirty="0">
              <a:solidFill>
                <a:srgbClr val="0000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411974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rgbClr val="329B65"/>
                </a:solidFill>
              </a:rPr>
              <a:t>Isso torna seu código mais fácil de entender e modificar!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D6F9B-766D-D04A-8A2C-A8544C9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33" y="1779190"/>
            <a:ext cx="4496691" cy="3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que </a:t>
            </a:r>
            <a:r>
              <a:rPr lang="en-US" dirty="0" err="1"/>
              <a:t>torna</a:t>
            </a:r>
            <a:r>
              <a:rPr lang="en-US" dirty="0"/>
              <a:t> um Meu </a:t>
            </a:r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útil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Nota: Criar um Meu Bloco com entradas e saídas os torna muito mais uteis. Porém você deve ter cuidado para não torna-los muito complicados.</a:t>
            </a:r>
          </a:p>
          <a:p>
            <a:r>
              <a:rPr lang="pt-BR" dirty="0"/>
              <a:t>Questão: Veja a lista de Meus Blocos abaixo. Qual você julga ser o mais útil?</a:t>
            </a:r>
          </a:p>
          <a:p>
            <a:pPr lvl="1"/>
            <a:r>
              <a:rPr lang="pt-BR" dirty="0"/>
              <a:t>Vire90graus (Vira o robô 90 graus)</a:t>
            </a:r>
          </a:p>
          <a:p>
            <a:pPr lvl="1"/>
            <a:r>
              <a:rPr lang="pt-BR" dirty="0"/>
              <a:t>ViraGraus com entrada de ângulo e potência.</a:t>
            </a:r>
          </a:p>
          <a:p>
            <a:pPr lvl="1"/>
            <a:r>
              <a:rPr lang="pt-BR" dirty="0"/>
              <a:t>ViraGraus com entrada de ângulo, potência, flutuar/manter posição etc.</a:t>
            </a:r>
          </a:p>
          <a:p>
            <a:pPr lvl="1"/>
            <a:endParaRPr lang="pt-BR" dirty="0"/>
          </a:p>
          <a:p>
            <a:r>
              <a:rPr lang="pt-BR" dirty="0"/>
              <a:t>Resposta: </a:t>
            </a:r>
          </a:p>
          <a:p>
            <a:pPr lvl="1"/>
            <a:r>
              <a:rPr lang="pt-BR" dirty="0"/>
              <a:t>Vire90graus pode ser usado com frequência, mas você terá que fazer outros Meus Blocos para outros ângulos. Isso não será modificável depois.</a:t>
            </a:r>
          </a:p>
          <a:p>
            <a:pPr lvl="1"/>
            <a:r>
              <a:rPr lang="pt-BR" dirty="0"/>
              <a:t>ViraGraus com entradas de ângulo e potência é provavelmente a melhor escolha,</a:t>
            </a:r>
          </a:p>
          <a:p>
            <a:pPr lvl="1"/>
            <a:r>
              <a:rPr lang="pt-BR" dirty="0"/>
              <a:t>ViraGraus com entrada de ângulo, potência, flutuar/manter posição etc. pode ser o mais customizável, mas algumas entradas podem nunca ser usadas.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D13-B885-734C-AD9F-E7C5846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Passo</a:t>
            </a:r>
            <a:r>
              <a:rPr lang="en-US" dirty="0"/>
              <a:t> 1: </a:t>
            </a:r>
            <a:r>
              <a:rPr lang="en-US" dirty="0" err="1"/>
              <a:t>criar</a:t>
            </a:r>
            <a:r>
              <a:rPr lang="en-US" dirty="0"/>
              <a:t> um Meu </a:t>
            </a:r>
            <a:r>
              <a:rPr lang="en-US" dirty="0" err="1"/>
              <a:t>bloco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C31B-9774-4743-8AA6-80A07004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96CA-DA64-214A-9A29-CB8431E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5CBBB1-64E1-BF4B-B3B8-2D97086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2" y="1484555"/>
            <a:ext cx="5636020" cy="21935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Vá para a aba Meus Blocos do lado esquerdo e clique em “ Criar um bloco”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Você será levado ao menu de criação do bloco.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Digite um nome para o bloco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F2D3B-3EB3-784C-95F1-EF78EE8D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9" y="1484555"/>
            <a:ext cx="2086329" cy="481201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BF4F-40BA-6D43-AE61-F591C95E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22" y="3353866"/>
            <a:ext cx="4477871" cy="29173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487B99-C753-8747-B756-7FDDAEBE2E74}"/>
              </a:ext>
            </a:extLst>
          </p:cNvPr>
          <p:cNvSpPr/>
          <p:nvPr/>
        </p:nvSpPr>
        <p:spPr>
          <a:xfrm>
            <a:off x="2428786" y="3976156"/>
            <a:ext cx="1457414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713-69C0-034B-8540-C31146B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Passo</a:t>
            </a:r>
            <a:r>
              <a:rPr lang="en-US" dirty="0"/>
              <a:t> 2:  </a:t>
            </a:r>
            <a:r>
              <a:rPr lang="en-US" dirty="0" err="1"/>
              <a:t>Adicionar</a:t>
            </a:r>
            <a:r>
              <a:rPr lang="en-US" dirty="0"/>
              <a:t> entradas e </a:t>
            </a:r>
            <a:r>
              <a:rPr lang="en-US" dirty="0" err="1"/>
              <a:t>rótulos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7A8-2B02-D44B-9A43-9A6BD76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20126" cy="46545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Use os botões da parte de baixo para adicionar entradas. Você pode adicionar entradas numéricas, de texto ou lógicas (Verdadeiro ou falso)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Rótulos podem ser usados para indicar o que é cada entrada.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8C9F-3988-0E40-BE0B-490B33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126A9-7E40-994F-9E5E-7B9A12D1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0ACFA-556A-2D47-8982-EC57E17C7A0A}"/>
              </a:ext>
            </a:extLst>
          </p:cNvPr>
          <p:cNvGrpSpPr/>
          <p:nvPr/>
        </p:nvGrpSpPr>
        <p:grpSpPr>
          <a:xfrm>
            <a:off x="3048000" y="1768475"/>
            <a:ext cx="5868126" cy="4026544"/>
            <a:chOff x="1809783" y="1486512"/>
            <a:chExt cx="7106343" cy="467363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4958CAA-2809-1A42-B6AE-FF05C6FB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83" y="1486512"/>
              <a:ext cx="7106343" cy="467363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57DB9-6E4E-1146-AF78-F79D2A1E3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26" y="3054677"/>
              <a:ext cx="1611630" cy="122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9DF9D2-8931-5A4B-87EC-809F99F8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126" y="3054677"/>
              <a:ext cx="3060156" cy="137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3A58B5-1EC8-8E4E-A2A8-D66AA845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076" y="2951807"/>
              <a:ext cx="308610" cy="132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ED9398-93BD-1F48-AEF8-D682709B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2610" y="2951809"/>
              <a:ext cx="1391876" cy="132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CBC77D-48F6-DB4B-A3C5-C8B045C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Passo</a:t>
            </a:r>
            <a:r>
              <a:rPr lang="en-US" dirty="0"/>
              <a:t> 3: </a:t>
            </a:r>
            <a:r>
              <a:rPr lang="en-US" dirty="0" err="1"/>
              <a:t>definindo</a:t>
            </a:r>
            <a:r>
              <a:rPr lang="en-US" dirty="0"/>
              <a:t> o </a:t>
            </a:r>
            <a:r>
              <a:rPr lang="en-US" dirty="0" err="1"/>
              <a:t>bloco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DEDC046-A09A-AA4E-A4E2-546B485A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63492" cy="5082601"/>
          </a:xfrm>
        </p:spPr>
        <p:txBody>
          <a:bodyPr>
            <a:normAutofit/>
          </a:bodyPr>
          <a:lstStyle/>
          <a:p>
            <a:r>
              <a:rPr lang="pt-BR" dirty="0"/>
              <a:t>Quando você clicar em “Salvar” um bloco Define irá parecer no ambiente de programação.</a:t>
            </a:r>
          </a:p>
          <a:p>
            <a:r>
              <a:rPr lang="pt-BR" dirty="0"/>
              <a:t>O código para o Meu Bloco deve ser colocado abaixo do bloco Define.</a:t>
            </a:r>
          </a:p>
          <a:p>
            <a:r>
              <a:rPr lang="pt-BR" dirty="0"/>
              <a:t>Adicione os blocos que deseja em seu Meu Bloco abaixo do bloco Define</a:t>
            </a:r>
          </a:p>
          <a:p>
            <a:r>
              <a:rPr lang="pt-BR" dirty="0"/>
              <a:t>Para usar as entradas do Meu Bloco, arraste as entradas ovais do Bloco Define para os lugares onde você deseja usa-los como mostrado nas imagens da direita.</a:t>
            </a:r>
          </a:p>
          <a:p>
            <a:r>
              <a:rPr lang="pt-BR" dirty="0"/>
              <a:t>O código na direita configura o Meu Bloco para pegar entradas de velocidade e rotações e se mover para frente com elas.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1964-C6F0-A842-BB77-0CFE99F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1F9-8230-D849-85D3-FCCB9C94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3DA0BB-B532-9B42-BC22-4D0DDFE5EE20}"/>
              </a:ext>
            </a:extLst>
          </p:cNvPr>
          <p:cNvGrpSpPr/>
          <p:nvPr/>
        </p:nvGrpSpPr>
        <p:grpSpPr>
          <a:xfrm>
            <a:off x="4818580" y="2764337"/>
            <a:ext cx="3775528" cy="916969"/>
            <a:chOff x="399325" y="1752477"/>
            <a:chExt cx="6908800" cy="187960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E7804B7-F068-5843-8AE9-77DBE69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325" y="1752477"/>
              <a:ext cx="6908800" cy="18796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D42F7-E7F8-0B42-A747-EDAC6BF31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65814" y="2547257"/>
              <a:ext cx="1518557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0A845A-66B2-7A46-955F-CEC1CA53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409" y="2509300"/>
              <a:ext cx="1240790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D1921A-5C73-1F4C-9790-F157C8F7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906" y="4354245"/>
            <a:ext cx="4185006" cy="1027166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F7BC2-D85A-8F40-BC6F-612D16062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80" y="1476589"/>
            <a:ext cx="3737803" cy="660021"/>
          </a:xfrm>
          <a:prstGeom prst="rect">
            <a:avLst/>
          </a:prstGeom>
        </p:spPr>
      </p:pic>
      <p:sp>
        <p:nvSpPr>
          <p:cNvPr id="22" name="Down Arrow 21">
            <a:extLst>
              <a:ext uri="{FF2B5EF4-FFF2-40B4-BE49-F238E27FC236}">
                <a16:creationId xmlns:a16="http://schemas.microsoft.com/office/drawing/2014/main" id="{676A2876-32C0-0946-97F9-FCB876AE2077}"/>
              </a:ext>
            </a:extLst>
          </p:cNvPr>
          <p:cNvSpPr/>
          <p:nvPr/>
        </p:nvSpPr>
        <p:spPr>
          <a:xfrm>
            <a:off x="6411074" y="2230935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09A2C99-E41D-A14F-92E9-079EE87E7DF9}"/>
              </a:ext>
            </a:extLst>
          </p:cNvPr>
          <p:cNvSpPr/>
          <p:nvPr/>
        </p:nvSpPr>
        <p:spPr>
          <a:xfrm>
            <a:off x="6411073" y="3819399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039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1272</Words>
  <Application>Microsoft Office PowerPoint</Application>
  <PresentationFormat>Apresentação na tela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Wingdings 2</vt:lpstr>
      <vt:lpstr>Dividend</vt:lpstr>
      <vt:lpstr>Meus blocos</vt:lpstr>
      <vt:lpstr>Objetivos</vt:lpstr>
      <vt:lpstr>O que é um Meu Bloco?</vt:lpstr>
      <vt:lpstr>Quando usar um Meu Bloco?</vt:lpstr>
      <vt:lpstr>Porque  você deve se importer?</vt:lpstr>
      <vt:lpstr>O que torna um Meu Bloco útil</vt:lpstr>
      <vt:lpstr>Passo 1: criar um Meu bloco</vt:lpstr>
      <vt:lpstr>Passo 2:  Adicionar entradas e rótulos</vt:lpstr>
      <vt:lpstr>Passo 3: definindo o bloco</vt:lpstr>
      <vt:lpstr>Passo 4: Usando o Meu bloco</vt:lpstr>
      <vt:lpstr>Passo 5: Adicionando saídas</vt:lpstr>
      <vt:lpstr>Compartilhando um Meu Bloco entre projetos</vt:lpstr>
      <vt:lpstr>Como editar ou deletar um Meu Bloco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159</cp:revision>
  <dcterms:created xsi:type="dcterms:W3CDTF">2016-07-04T02:35:12Z</dcterms:created>
  <dcterms:modified xsi:type="dcterms:W3CDTF">2020-06-12T19:31:25Z</dcterms:modified>
</cp:coreProperties>
</file>