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Seguidor</a:t>
            </a:r>
            <a:r>
              <a:rPr lang="en-US" dirty="0"/>
              <a:t> de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proporcional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>
            <a:normAutofit/>
          </a:bodyPr>
          <a:lstStyle/>
          <a:p>
            <a:r>
              <a:rPr lang="pt-BR" dirty="0"/>
              <a:t>Aprender a criar um seguidor de linha proporcional</a:t>
            </a:r>
          </a:p>
          <a:p>
            <a:r>
              <a:rPr lang="pt-BR" dirty="0"/>
              <a:t>Aprender a calcular o erro e correção.</a:t>
            </a:r>
          </a:p>
          <a:p>
            <a:r>
              <a:rPr lang="pt-BR" dirty="0"/>
              <a:t>Aprender a usar variáveis e blocos matemáticos.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Modo Luz Refletida lê o quão “escuro”, em média, esta a área. </a:t>
            </a:r>
          </a:p>
          <a:p>
            <a:r>
              <a:rPr lang="pt-BR" dirty="0"/>
              <a:t>Leituras calibradas vão de 100 (somente branco) a 0 (somente preto)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quão longe o robô está da linha?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13957" y="3017214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4422450" y="3024898"/>
            <a:ext cx="19915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Área medida pelo sensor: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0540" y="4127880"/>
            <a:ext cx="5549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Linha</a:t>
            </a:r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352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Leitura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1974060" y="3765708"/>
            <a:ext cx="9621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Leitura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2969400" y="3587664"/>
            <a:ext cx="1048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Leitura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48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Leitura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5230018" y="3533058"/>
            <a:ext cx="10486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Leitura = 75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ym typeface="Wingdings"/>
              </a:rPr>
              <a:t>Computando um erro </a:t>
            </a:r>
            <a:r>
              <a:rPr lang="pt-BR" dirty="0">
                <a:sym typeface="Wingdings"/>
              </a:rPr>
              <a:t> o quão longe o robô esta da linha</a:t>
            </a:r>
          </a:p>
          <a:p>
            <a:pPr lvl="1"/>
            <a:r>
              <a:rPr lang="pt-BR" dirty="0">
                <a:sym typeface="Wingdings"/>
              </a:rPr>
              <a:t>Robô seguindo a borda da linha  o alvo de leitura deve ser 50</a:t>
            </a:r>
          </a:p>
          <a:p>
            <a:pPr lvl="1"/>
            <a:r>
              <a:rPr lang="pt-BR" dirty="0">
                <a:sym typeface="Wingdings"/>
              </a:rPr>
              <a:t>O erro deve indicar o quão longe o robô esta de ler 50.</a:t>
            </a:r>
          </a:p>
          <a:p>
            <a:pPr lvl="1"/>
            <a:endParaRPr lang="pt-BR" dirty="0">
              <a:sym typeface="Wingdings"/>
            </a:endParaRPr>
          </a:p>
          <a:p>
            <a:r>
              <a:rPr lang="pt-BR" b="1" dirty="0">
                <a:sym typeface="Wingdings"/>
              </a:rPr>
              <a:t>Fazendo uma correção </a:t>
            </a:r>
            <a:r>
              <a:rPr lang="pt-BR" dirty="0">
                <a:sym typeface="Wingdings"/>
              </a:rPr>
              <a:t> faz o robô tomar uma ação que é proporcional ao erro. Você deve multiplicar por um fator de correção para determina-la.</a:t>
            </a:r>
          </a:p>
          <a:p>
            <a:pPr lvl="1"/>
            <a:r>
              <a:rPr lang="pt-BR" dirty="0">
                <a:sym typeface="Wingdings"/>
              </a:rPr>
              <a:t>Para seguir uma linha o robô deve virar em direção as bordas da linha.</a:t>
            </a:r>
          </a:p>
          <a:p>
            <a:pPr lvl="1"/>
            <a:r>
              <a:rPr lang="pt-BR" dirty="0">
                <a:sym typeface="Wingdings"/>
              </a:rPr>
              <a:t>O robô deve virar com mais agressividade se estiver longe da linha.</a:t>
            </a:r>
          </a:p>
          <a:p>
            <a:pPr lvl="1"/>
            <a:r>
              <a:rPr lang="pt-BR" dirty="0">
                <a:sym typeface="Wingdings"/>
              </a:rPr>
              <a:t>Como você faz isso:  Você deve ajustar a “direção” no bloco mover. </a:t>
            </a:r>
          </a:p>
          <a:p>
            <a:pPr marL="324000" lvl="1" indent="0">
              <a:buNone/>
            </a:pPr>
            <a:endParaRPr lang="pt-B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Seguindo a linha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Pseudocódigo: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Calcular o erro = Distância da linha = (Leitura do sensor – Leitura alvo)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Faça uma escala do erro para determinar a intensidade da correção. Ajuste seu fator de escala para fazer o robô seguir a linha mais suavemente.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Use o Valor de Correção (calculado no item 2) para ajustar a potência de cada motor do robô em direção a linha.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Como fazer um seguidor de linha proporcional?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55193"/>
              </p:ext>
            </p:extLst>
          </p:nvPr>
        </p:nvGraphicFramePr>
        <p:xfrm>
          <a:off x="201864" y="1305252"/>
          <a:ext cx="8720260" cy="442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Calcule o erro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Di</a:t>
                      </a:r>
                      <a:r>
                        <a:rPr lang="pt-BR" sz="1400" baseline="0" noProof="0" dirty="0"/>
                        <a:t>stância da linha = (Leitura do sensor – Leitura Alvo)</a:t>
                      </a:r>
                      <a:endParaRPr lang="en-US" sz="1400" baseline="0" dirty="0"/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Calcule a correção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pt-BR" sz="1400" noProof="0" dirty="0"/>
                        <a:t>Determine uma escala entre erro e correção. Use este valor para ajustar a potência do bloco mover.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Aplique a correção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pt-BR" sz="1400" noProof="0" dirty="0"/>
                        <a:t>Use a correção e uma potência base para controlar cada motor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6084664" y="1245673"/>
            <a:ext cx="74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erro</a:t>
            </a:r>
            <a:endParaRPr lang="en-US" sz="2000" dirty="0"/>
          </a:p>
        </p:txBody>
      </p:sp>
      <p:pic>
        <p:nvPicPr>
          <p:cNvPr id="15" name="Picture 14" descr="A picture containing fruit, food&#10;&#10;Description automatically generated">
            <a:extLst>
              <a:ext uri="{FF2B5EF4-FFF2-40B4-BE49-F238E27FC236}">
                <a16:creationId xmlns:a16="http://schemas.microsoft.com/office/drawing/2014/main" id="{95BD1C87-C68F-40CB-A731-CCA8CBB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4836963"/>
            <a:ext cx="4405591" cy="730612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78218C-E241-44E1-9767-C20439B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17" y="1782877"/>
            <a:ext cx="4363059" cy="752580"/>
          </a:xfrm>
          <a:prstGeom prst="rect">
            <a:avLst/>
          </a:prstGeom>
        </p:spPr>
      </p:pic>
      <p:pic>
        <p:nvPicPr>
          <p:cNvPr id="23" name="Picture 2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C6905295-0DC2-4731-9479-1B7F9B21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96" y="3071762"/>
            <a:ext cx="3143689" cy="714475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Seguidor de linha proporcional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6239884" y="1902744"/>
            <a:ext cx="268224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Passo 1: Calcular o erro. </a:t>
            </a:r>
          </a:p>
          <a:p>
            <a:r>
              <a:rPr lang="pt-BR" sz="1400" dirty="0"/>
              <a:t>Nosso objetivo é ficar na borda da linha (Sensor de Luz = 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6239884" y="2641408"/>
            <a:ext cx="2682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Parte 2:  Aplicar a correção</a:t>
            </a:r>
          </a:p>
          <a:p>
            <a:r>
              <a:rPr lang="pt-BR" sz="1400" dirty="0"/>
              <a:t>O erro da parte 1 é multiplicado por uma Constante de Proporcionalidade (0.3). Esta será diferente para cada robô/aplicação. Veja o slide 8 para aprender a ajustar este valor.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6239884" y="1902744"/>
            <a:ext cx="2682240" cy="2402926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4FECF-2C86-45E4-9409-41C70C5C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3" y="1921790"/>
            <a:ext cx="5307890" cy="313497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Passo chave:  Ajustando a constante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FLLTutorials, Last edit 05/25/2020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r>
              <a:rPr lang="pt-BR" sz="2000" dirty="0"/>
              <a:t>Note, o valor 0.3 no slide anterior é especifico para o nosso robô – você deve ajustar este valor sozinho.</a:t>
            </a:r>
          </a:p>
          <a:p>
            <a:r>
              <a:rPr lang="pt-BR" sz="2000" dirty="0"/>
              <a:t>Essa constante é chamada de Constante de Proporcionalidade.</a:t>
            </a:r>
          </a:p>
          <a:p>
            <a:r>
              <a:rPr lang="pt-BR" sz="2000" dirty="0"/>
              <a:t>A forma mais comum de determina-la é através de tentativa e erro.</a:t>
            </a:r>
          </a:p>
          <a:p>
            <a:r>
              <a:rPr lang="pt-BR" sz="2000" dirty="0"/>
              <a:t>Isso pode levar um tempo.  Aqui temos algumas dicas.</a:t>
            </a:r>
          </a:p>
          <a:p>
            <a:pPr lvl="1"/>
            <a:r>
              <a:rPr lang="pt-BR" dirty="0"/>
              <a:t>Comece com 1.0. Ajuste em incrementos de ±0.5 inicialmente.</a:t>
            </a:r>
          </a:p>
          <a:p>
            <a:pPr lvl="1"/>
            <a:r>
              <a:rPr lang="pt-BR" dirty="0"/>
              <a:t>Ajuste ao ponto que o robô esteja com movimento suaves.</a:t>
            </a:r>
          </a:p>
          <a:p>
            <a:pPr lvl="1"/>
            <a:r>
              <a:rPr lang="pt-BR" dirty="0"/>
              <a:t>Use incrementos de ±0.1 para o ajuste fino.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Sanjay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636</Words>
  <Application>Microsoft Office PowerPoint</Application>
  <PresentationFormat>Apresentação na tela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Seguidor de linha proporcional</vt:lpstr>
      <vt:lpstr>Objetivos</vt:lpstr>
      <vt:lpstr>O quão longe o robô está da linha?</vt:lpstr>
      <vt:lpstr>Seguindo a linha</vt:lpstr>
      <vt:lpstr>Como fazer um seguidor de linha proporcional?</vt:lpstr>
      <vt:lpstr>Desafio</vt:lpstr>
      <vt:lpstr>Seguidor de linha proporcional</vt:lpstr>
      <vt:lpstr>Passo chave:  Ajustando a constante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145</cp:revision>
  <dcterms:created xsi:type="dcterms:W3CDTF">2016-07-04T02:35:12Z</dcterms:created>
  <dcterms:modified xsi:type="dcterms:W3CDTF">2020-06-15T20:17:43Z</dcterms:modified>
</cp:coreProperties>
</file>