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5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2016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confiabilidade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Aprender como tornar seu robô mais confiável.</a:t>
            </a:r>
          </a:p>
          <a:p>
            <a:r>
              <a:rPr lang="pt-BR" dirty="0"/>
              <a:t>Aprender sobre problemas comuns que você pode enfrentar</a:t>
            </a:r>
          </a:p>
          <a:p>
            <a:r>
              <a:rPr lang="pt-BR" dirty="0"/>
              <a:t>Aprender possíveis soluções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discutir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confiabilidade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trabalhar nos Desafios você pode se frustrar porque o robô não se comporta da maneira esperada.</a:t>
            </a:r>
          </a:p>
          <a:p>
            <a:r>
              <a:rPr lang="pt-BR" dirty="0"/>
              <a:t>Essas frustações são comuns em competições como a FLL.</a:t>
            </a:r>
          </a:p>
          <a:p>
            <a:r>
              <a:rPr lang="pt-BR" dirty="0"/>
              <a:t>Essa lição aborda alguns problemas de confiabilidade com que as equipes de FLL tem de lidar.  A maioria dos conceitos se aplica também a </a:t>
            </a:r>
            <a:r>
              <a:rPr lang="pt-BR" dirty="0" err="1"/>
              <a:t>siatuações</a:t>
            </a:r>
            <a:r>
              <a:rPr lang="pt-BR" dirty="0"/>
              <a:t> de não-competição, mas a terminologia e o foco principal desta lição são as competições.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Visite</a:t>
            </a:r>
            <a:r>
              <a:rPr lang="en-US" dirty="0">
                <a:solidFill>
                  <a:schemeClr val="tx1"/>
                </a:solidFill>
              </a:rPr>
              <a:t> FLLTutorials.com para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série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lições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confiabilidade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FLL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Fontes de </a:t>
            </a:r>
            <a:r>
              <a:rPr lang="en-US" dirty="0" err="1"/>
              <a:t>problemas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777164"/>
              </p:ext>
            </p:extLst>
          </p:nvPr>
        </p:nvGraphicFramePr>
        <p:xfrm>
          <a:off x="175260" y="1344706"/>
          <a:ext cx="8746864" cy="3440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Problema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Impacto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pt-BR" b="0" noProof="0">
                          <a:solidFill>
                            <a:schemeClr val="tx1"/>
                          </a:solidFill>
                        </a:rPr>
                        <a:t>O alinhamento inicial varia entre lançamentos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noProof="0" dirty="0"/>
                        <a:t>Cada lançamento é diferente e as missões as vezes não funcionam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noProof="0" dirty="0">
                          <a:solidFill>
                            <a:schemeClr val="tx1"/>
                          </a:solidFill>
                        </a:rPr>
                        <a:t>Robô não anda reto ou não vira exatamente da mesma 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É difícil prever a localização exata do robô</a:t>
                      </a:r>
                    </a:p>
                    <a:p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pt-BR" b="0" noProof="0" dirty="0">
                          <a:solidFill>
                            <a:schemeClr val="tx1"/>
                          </a:solidFill>
                        </a:rPr>
                        <a:t>Erro se acumula durante a movimentação.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Missões longas tendem a falhar. É difícil completa missões longe da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pt-BR" b="0" noProof="0" dirty="0">
                          <a:solidFill>
                            <a:schemeClr val="tx1"/>
                          </a:solidFill>
                        </a:rPr>
                        <a:t>Nível de bateria impacta na performance dos motores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noProof="0" dirty="0"/>
                        <a:t>Ajustes que funcionam hoje, falham amanhã,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Ponto de </a:t>
            </a:r>
            <a:r>
              <a:rPr lang="en-US" dirty="0" err="1"/>
              <a:t>lançamento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é </a:t>
            </a:r>
            <a:r>
              <a:rPr lang="en-US" dirty="0" err="1"/>
              <a:t>critíco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pt-BR" dirty="0"/>
              <a:t>Na FLL equipes devem decidir da onde vão lançar seus robôs na base.</a:t>
            </a:r>
          </a:p>
          <a:p>
            <a:pPr lvl="1"/>
            <a:r>
              <a:rPr lang="pt-BR" b="1" dirty="0"/>
              <a:t>Gabaritos: </a:t>
            </a:r>
            <a:r>
              <a:rPr lang="pt-BR" dirty="0"/>
              <a:t>Uma régua/parede de LEGO para seu robô se alinhar com na base. ( o triangulo vermelho é um exemplo de gabarito)</a:t>
            </a:r>
          </a:p>
          <a:p>
            <a:pPr lvl="1"/>
            <a:r>
              <a:rPr lang="pt-BR" b="1" dirty="0"/>
              <a:t>Mesmo inicio toda vez: </a:t>
            </a:r>
            <a:r>
              <a:rPr lang="pt-BR" dirty="0"/>
              <a:t>Escolha um lugar e comece lá não importa a missão, para saídas mais fáceis.</a:t>
            </a:r>
          </a:p>
          <a:p>
            <a:pPr lvl="1"/>
            <a:r>
              <a:rPr lang="pt-BR" b="1" dirty="0"/>
              <a:t>Linhas radiais/malha: </a:t>
            </a:r>
            <a:r>
              <a:rPr lang="pt-BR" dirty="0"/>
              <a:t>Use as linhas da base para escolher um local de saída.</a:t>
            </a:r>
          </a:p>
          <a:p>
            <a:pPr lvl="1"/>
            <a:r>
              <a:rPr lang="pt-BR" b="1" dirty="0"/>
              <a:t>Palavras: </a:t>
            </a:r>
            <a:r>
              <a:rPr lang="pt-BR" dirty="0"/>
              <a:t>a base tem um logo da FLL, você pode usar as letras ou bordas da imagem para se alinhar.</a:t>
            </a:r>
            <a:endParaRPr lang="pt-BR" b="1" dirty="0"/>
          </a:p>
          <a:p>
            <a:r>
              <a:rPr lang="pt-BR" dirty="0"/>
              <a:t>Melhor ainda...tente achar outra forma de alinhar o robô com outras técnicas (veja o slide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grid lines or logo border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Erros</a:t>
            </a:r>
            <a:r>
              <a:rPr lang="en-US" dirty="0"/>
              <a:t> se </a:t>
            </a:r>
            <a:r>
              <a:rPr lang="en-US" dirty="0" err="1"/>
              <a:t>acumulam</a:t>
            </a:r>
            <a:r>
              <a:rPr lang="en-US" dirty="0"/>
              <a:t> com 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momento em que você chegar no outro extremo da mesa, você não estará mais na posição correta.</a:t>
            </a:r>
          </a:p>
          <a:p>
            <a:r>
              <a:rPr lang="pt-BR" dirty="0"/>
              <a:t>Solução: repita as técnicas de alinhamento varias vezes em cada saída para melhor confiabilidade (veja o slide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mesa de </a:t>
            </a:r>
            <a:r>
              <a:rPr lang="en-US" dirty="0" err="1"/>
              <a:t>competição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>
            <a:normAutofit/>
          </a:bodyPr>
          <a:lstStyle/>
          <a:p>
            <a:r>
              <a:rPr lang="pt-BR" dirty="0"/>
              <a:t>Essas são algumas estratégias comuns de alinhamento:</a:t>
            </a:r>
          </a:p>
          <a:p>
            <a:pPr lvl="1"/>
            <a:r>
              <a:rPr lang="pt-BR" b="1" dirty="0"/>
              <a:t>Alinhar em paredes – </a:t>
            </a:r>
            <a:r>
              <a:rPr lang="pt-BR" dirty="0"/>
              <a:t>deliberadamente dar ré em uma parede para se alinhar</a:t>
            </a:r>
          </a:p>
          <a:p>
            <a:pPr lvl="1"/>
            <a:r>
              <a:rPr lang="pt-BR" b="1" dirty="0"/>
              <a:t>Alinhar com linhas -</a:t>
            </a:r>
            <a:r>
              <a:rPr lang="pt-BR" dirty="0"/>
              <a:t>  se você esta se movendo inclinado pode se endireitar usando dois sensores de cor e uma linha.</a:t>
            </a:r>
          </a:p>
          <a:p>
            <a:pPr lvl="1"/>
            <a:r>
              <a:rPr lang="pt-BR" b="1" dirty="0"/>
              <a:t>Andar até uma linha – </a:t>
            </a:r>
            <a:r>
              <a:rPr lang="pt-BR" dirty="0"/>
              <a:t>Andar até ver uma linha,  assim você sabe onde esta no tapete</a:t>
            </a:r>
          </a:p>
          <a:p>
            <a:pPr lvl="1"/>
            <a:r>
              <a:rPr lang="pt-BR" b="1" dirty="0"/>
              <a:t>Alinhar em um modelo – </a:t>
            </a:r>
            <a:r>
              <a:rPr lang="pt-BR" dirty="0"/>
              <a:t>modelos de missão que estão presos com Dual </a:t>
            </a:r>
            <a:r>
              <a:rPr lang="pt-BR" dirty="0" err="1"/>
              <a:t>Lock</a:t>
            </a:r>
            <a:r>
              <a:rPr lang="pt-BR" dirty="0"/>
              <a:t> podem ser usados para alinhar.</a:t>
            </a:r>
            <a:endParaRPr lang="pt-BR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missão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Dar </a:t>
            </a:r>
            <a:r>
              <a:rPr lang="en-US" sz="1200" dirty="0" err="1"/>
              <a:t>ré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parede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Alinhar</a:t>
            </a:r>
            <a:r>
              <a:rPr lang="en-US" sz="1200" dirty="0"/>
              <a:t> se com a </a:t>
            </a:r>
            <a:r>
              <a:rPr lang="en-US" sz="1200" dirty="0" err="1"/>
              <a:t>linha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Alinhar</a:t>
            </a:r>
            <a:r>
              <a:rPr lang="en-US" sz="1200" dirty="0"/>
              <a:t> se com um </a:t>
            </a:r>
            <a:r>
              <a:rPr lang="en-US" sz="1200" dirty="0" err="1"/>
              <a:t>modelo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Outros </a:t>
            </a:r>
            <a:r>
              <a:rPr lang="en-US" dirty="0" err="1"/>
              <a:t>fatores</a:t>
            </a:r>
            <a:r>
              <a:rPr lang="en-US" dirty="0"/>
              <a:t> de </a:t>
            </a:r>
            <a:r>
              <a:rPr lang="en-US" dirty="0" err="1"/>
              <a:t>confiabilidade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Bateria</a:t>
            </a:r>
          </a:p>
          <a:p>
            <a:pPr lvl="1"/>
            <a:r>
              <a:rPr lang="pt-BR" dirty="0"/>
              <a:t>Se você programa seu robô com a bateria baixa, ele não se comportara da mesma forma quando completamente carregado.</a:t>
            </a:r>
          </a:p>
          <a:p>
            <a:pPr lvl="2"/>
            <a:r>
              <a:rPr lang="pt-BR" dirty="0"/>
              <a:t>Motores se comportam diferente com um bateria baixa</a:t>
            </a:r>
          </a:p>
          <a:p>
            <a:pPr lvl="2"/>
            <a:r>
              <a:rPr lang="pt-BR" dirty="0"/>
              <a:t>Mas usar sensores te torna independente da bateria</a:t>
            </a:r>
          </a:p>
          <a:p>
            <a:r>
              <a:rPr lang="pt-BR" dirty="0"/>
              <a:t>Peças de LEGO se soltam com o tempo:</a:t>
            </a:r>
          </a:p>
          <a:p>
            <a:pPr lvl="1"/>
            <a:r>
              <a:rPr lang="pt-BR" dirty="0"/>
              <a:t>Aperte as peças de LEGO em áreas chave antes do round - se os conectores se soltarem então o sensor pode não estar no mesmo lugar que estava no round anterior</a:t>
            </a:r>
          </a:p>
          <a:p>
            <a:pPr lvl="1"/>
            <a:r>
              <a:rPr lang="pt-BR" dirty="0"/>
              <a:t>Aperte os fios de motores e sensores. Eles se soltam!</a:t>
            </a:r>
          </a:p>
          <a:p>
            <a:r>
              <a:rPr lang="pt-BR" dirty="0"/>
              <a:t>Motores e sensores nem sempre se dão bem:</a:t>
            </a:r>
          </a:p>
          <a:p>
            <a:pPr lvl="1"/>
            <a:r>
              <a:rPr lang="pt-BR" dirty="0"/>
              <a:t>Algumas equipes testam motores, sensores e rodar para ter certeza que eles se dão bem entre si.</a:t>
            </a:r>
          </a:p>
          <a:p>
            <a:pPr lvl="1"/>
            <a:r>
              <a:rPr lang="pt-BR" dirty="0"/>
              <a:t>Você nunca conseguirá um conjunto perfeito, por isso nós recomendamos usar outras técnicas e aceitar que eles serão diferentes.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12/25/2019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192</TotalTime>
  <Words>793</Words>
  <Application>Microsoft Office PowerPoint</Application>
  <PresentationFormat>Apresentação na tela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Técnicas de confiabilidade</vt:lpstr>
      <vt:lpstr>Objetivos</vt:lpstr>
      <vt:lpstr>Porque discutir sobre confiabilidade?</vt:lpstr>
      <vt:lpstr>Fontes de problemas</vt:lpstr>
      <vt:lpstr>Ponto de lançamento inicial é critíco!</vt:lpstr>
      <vt:lpstr>Erros se acumulam com o tempo</vt:lpstr>
      <vt:lpstr>Onde você está na mesa de competição?</vt:lpstr>
      <vt:lpstr>Outros fatores de confiabilidade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Lucas Colonna</cp:lastModifiedBy>
  <cp:revision>33</cp:revision>
  <dcterms:created xsi:type="dcterms:W3CDTF">2019-12-31T03:18:51Z</dcterms:created>
  <dcterms:modified xsi:type="dcterms:W3CDTF">2020-06-15T20:44:47Z</dcterms:modified>
</cp:coreProperties>
</file>