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Blocos de repetição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Aprender a repetir uma ação usando o Bloco Repete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Código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Digamos que você quer que o robô repita uma ação.</a:t>
            </a:r>
          </a:p>
          <a:p>
            <a:pPr lvl="1"/>
            <a:r>
              <a:rPr lang="pt-BR" dirty="0"/>
              <a:t>Você copiaria os blocos repetidamente?</a:t>
            </a:r>
          </a:p>
          <a:p>
            <a:pPr lvl="1"/>
            <a:r>
              <a:rPr lang="pt-BR" dirty="0"/>
              <a:t>E se precisasse repetir a ação para sempre?</a:t>
            </a:r>
          </a:p>
          <a:p>
            <a:r>
              <a:rPr lang="pt-BR" dirty="0"/>
              <a:t>Você pode usar o Bloco Repete para repetir uma ação um determinado número de vezes ou até uma condição ser atendida.</a:t>
            </a:r>
          </a:p>
          <a:p>
            <a:r>
              <a:rPr lang="pt-BR" dirty="0"/>
              <a:t>Blocos Repete tornam mais fácil repetir a mesma tarefa várias vezes.</a:t>
            </a:r>
          </a:p>
          <a:p>
            <a:r>
              <a:rPr lang="pt-BR" dirty="0"/>
              <a:t>O benefício adicional é que um loop pode acabar quando você desejar.  (Um número especifico de vezes, rodar para sempre, uma condição etc)</a:t>
            </a:r>
          </a:p>
          <a:p>
            <a:r>
              <a:rPr lang="pt-BR" dirty="0"/>
              <a:t>Blocos Repete estão na Paleta Controle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2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Usando o bloco até que…repete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3" y="327523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Aguarda até o sensor ser pressionado pela primeira vez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41" y="2766263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Configura seus motores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exemplo o robô ajusta a velocidade dos motores baseado no Sensor de Força até que ele seja liberado. Esse tipo de loop é diferente do bloco Espere até que uma vez que você pode realizar outras ações </a:t>
            </a:r>
            <a:r>
              <a:rPr lang="pt-BR" b="1" dirty="0"/>
              <a:t>enquanto você espera.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905665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Ajusta a velocidade do motor baseado na leitura do sensor de força </a:t>
            </a:r>
            <a:r>
              <a:rPr lang="pt-BR" b="1" dirty="0"/>
              <a:t>em cada </a:t>
            </a:r>
            <a:r>
              <a:rPr lang="pt-BR" dirty="0"/>
              <a:t>passagem pelo loop.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8" y="378607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Repete até o sensor ser liberado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 dar a volta na caixa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pt-BR" dirty="0"/>
              <a:t>Dê a volta na caixa</a:t>
            </a:r>
          </a:p>
          <a:p>
            <a:r>
              <a:rPr lang="pt-BR" dirty="0"/>
              <a:t>Para fazer isso você deve andar 20cm e virar a direita.</a:t>
            </a:r>
          </a:p>
          <a:p>
            <a:r>
              <a:rPr lang="pt-BR" dirty="0"/>
              <a:t>Repita essa ação 4 vezes até dar a volta completa.</a:t>
            </a:r>
          </a:p>
          <a:p>
            <a:r>
              <a:rPr lang="pt-BR" dirty="0"/>
              <a:t>Você deve lembrar da lição Indo para frente e Virando para completar esse desafio.</a:t>
            </a:r>
          </a:p>
          <a:p>
            <a:r>
              <a:rPr lang="pt-BR" dirty="0"/>
              <a:t>Você pode repetir essas duas ações com o Bloco Repete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Solução do 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Em lições anteriores você aprendeu a configurar o movimento do seu robô. O primeiro conjunto de blocos define os motores de movimento, a % de velocidade, a distância percorrida em uma rotação e pede para os motores Manterem a posição. (Veja a lição configurando o seu robô). Esse programa foi configurado para o DroidBot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o código para o robô ir 20cm para frente (Veja a lição Movimento) e virar 90 graus (Veja a lição virando com o giroscópio)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545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Blocos de repetição</vt:lpstr>
      <vt:lpstr>Objetivos</vt:lpstr>
      <vt:lpstr>Código de repetição</vt:lpstr>
      <vt:lpstr>Usando o bloco até que…repete</vt:lpstr>
      <vt:lpstr>Desafio:  dar a volta na caixa</vt:lpstr>
      <vt:lpstr>Solução do desafio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149</cp:revision>
  <dcterms:created xsi:type="dcterms:W3CDTF">2016-07-04T02:35:12Z</dcterms:created>
  <dcterms:modified xsi:type="dcterms:W3CDTF">2020-06-10T20:50:19Z</dcterms:modified>
</cp:coreProperties>
</file>