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Usando blocos de som &amp; Música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usar blocos de som</a:t>
            </a:r>
          </a:p>
          <a:p>
            <a:r>
              <a:rPr lang="pt-BR" dirty="0"/>
              <a:t>Aprender a criar e modificar sons</a:t>
            </a:r>
          </a:p>
          <a:p>
            <a:r>
              <a:rPr lang="pt-BR" dirty="0"/>
              <a:t>Aprender como adicionar blocos de Música a paleta.</a:t>
            </a:r>
          </a:p>
          <a:p>
            <a:r>
              <a:rPr lang="pt-BR" dirty="0"/>
              <a:t>Compor uma música.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de som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Blocos de som podem ser achados em duas paletas do programa.</a:t>
            </a:r>
          </a:p>
          <a:p>
            <a:r>
              <a:rPr lang="pt-BR" dirty="0"/>
              <a:t>Os blocos de música devem ser adicionados ao programa usando extensões.</a:t>
            </a:r>
          </a:p>
          <a:p>
            <a:r>
              <a:rPr lang="pt-BR" dirty="0"/>
              <a:t>Você pode tocar notas, mudar de instrumentos e até criar sons personalizados.</a:t>
            </a:r>
          </a:p>
          <a:p>
            <a:r>
              <a:rPr lang="pt-BR" dirty="0"/>
              <a:t>Blocos de som podem ser adicionados ao seu projeto por diversão, mas também podem ajudar a identificar problemas. Por exemplo, você pode programar um som para ser executado quando determinada parte do código for concluída.</a:t>
            </a:r>
          </a:p>
          <a:p>
            <a:r>
              <a:rPr lang="pt-BR" dirty="0"/>
              <a:t>Note: Apenas o Tocar Bipe sai do Hub. Os outros sons são executados no seu computador ou tablet.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Adicionando mais 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>
            <a:normAutofit/>
          </a:bodyPr>
          <a:lstStyle/>
          <a:p>
            <a:r>
              <a:rPr lang="pt-BR" dirty="0"/>
              <a:t>Você adiciona mais sons usando o menu do bloco.</a:t>
            </a:r>
          </a:p>
          <a:p>
            <a:r>
              <a:rPr lang="pt-BR" dirty="0"/>
              <a:t>Existem muitos sons no programa.</a:t>
            </a:r>
          </a:p>
          <a:p>
            <a:r>
              <a:rPr lang="pt-BR" dirty="0"/>
              <a:t>Quando você seleciona o som, também pode modifica-lo.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Gravando sons customizados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gravar sons customizados de duas formas: Ou em “gravar” ou pelo menu “Adicionar som”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" y="1886432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e solução de 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Toque um instrumento</a:t>
            </a:r>
          </a:p>
          <a:p>
            <a:r>
              <a:rPr lang="pt-BR" dirty="0"/>
              <a:t>Adicione a Extensão de Música clicando no ícone Extensões na parte inferior da paleta de blocos.</a:t>
            </a:r>
          </a:p>
          <a:p>
            <a:r>
              <a:rPr lang="pt-BR" dirty="0"/>
              <a:t>Escolha seu instrumento favorito.</a:t>
            </a:r>
          </a:p>
          <a:p>
            <a:r>
              <a:rPr lang="pt-BR" dirty="0"/>
              <a:t>Componha uma música curta e toque-a 4 vezes.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62" y="1892900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 instrument será o clarinet.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notas são tocadas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Música é tocada 4 vezes, usando o bloco Repete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439</Words>
  <Application>Microsoft Office PowerPoint</Application>
  <PresentationFormat>Apresentação na tela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Usando blocos de som &amp; Música</vt:lpstr>
      <vt:lpstr>Objetivos</vt:lpstr>
      <vt:lpstr>Blocos de som</vt:lpstr>
      <vt:lpstr>Adicionando mais sons</vt:lpstr>
      <vt:lpstr>Gravando sons customizados</vt:lpstr>
      <vt:lpstr>Desafio e solução de exemplo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125</cp:revision>
  <dcterms:created xsi:type="dcterms:W3CDTF">2016-07-04T02:35:12Z</dcterms:created>
  <dcterms:modified xsi:type="dcterms:W3CDTF">2020-06-10T20:47:39Z</dcterms:modified>
</cp:coreProperties>
</file>