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6"/>
  </p:notesMasterIdLst>
  <p:handoutMasterIdLst>
    <p:handoutMasterId r:id="rId17"/>
  </p:handoutMasterIdLst>
  <p:sldIdLst>
    <p:sldId id="275" r:id="rId2"/>
    <p:sldId id="257" r:id="rId3"/>
    <p:sldId id="292" r:id="rId4"/>
    <p:sldId id="294" r:id="rId5"/>
    <p:sldId id="301" r:id="rId6"/>
    <p:sldId id="302" r:id="rId7"/>
    <p:sldId id="303" r:id="rId8"/>
    <p:sldId id="305" r:id="rId9"/>
    <p:sldId id="308" r:id="rId10"/>
    <p:sldId id="296" r:id="rId11"/>
    <p:sldId id="297" r:id="rId12"/>
    <p:sldId id="299" r:id="rId13"/>
    <p:sldId id="309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75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116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Variáveis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Desafios: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5" y="1505616"/>
            <a:ext cx="5734656" cy="4654528"/>
          </a:xfrm>
        </p:spPr>
        <p:txBody>
          <a:bodyPr/>
          <a:lstStyle/>
          <a:p>
            <a:r>
              <a:rPr lang="pt-BR" dirty="0"/>
              <a:t>Desafio 1:</a:t>
            </a:r>
          </a:p>
          <a:p>
            <a:pPr lvl="1"/>
            <a:r>
              <a:rPr lang="pt-BR" dirty="0"/>
              <a:t>Você pode criar um programa que mostre quantas vezes pressionou o botão esquerdo?</a:t>
            </a:r>
          </a:p>
          <a:p>
            <a:r>
              <a:rPr lang="pt-BR" dirty="0"/>
              <a:t>Desafio 2:</a:t>
            </a:r>
          </a:p>
          <a:p>
            <a:pPr lvl="1"/>
            <a:r>
              <a:rPr lang="pt-BR" dirty="0"/>
              <a:t>Você pode escrever um programa que conte quantas linhas pretas você passou?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69A3F97-D5E1-4F3B-B31E-60AB98309B15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616005" y="3034145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479083" y="2652087"/>
            <a:ext cx="24659" cy="282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4532" y="5494652"/>
            <a:ext cx="9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Largada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4246" y="2189750"/>
            <a:ext cx="110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Chegada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81742" y="2042948"/>
            <a:ext cx="2416617" cy="38210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24245" y="1673616"/>
            <a:ext cx="128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Desafio</a:t>
            </a:r>
            <a:r>
              <a:rPr lang="en-US" dirty="0"/>
              <a:t> 2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640662" y="3773962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40662" y="4073303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0940" y="4895970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0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7180F4-2BC8-407A-B520-C13D4BB7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0" y="1853301"/>
            <a:ext cx="4453470" cy="3706141"/>
          </a:xfrm>
          <a:prstGeom prst="rect">
            <a:avLst/>
          </a:prstGeom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300" dirty="0"/>
              <a:t>Solução: Contando cliques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05BE49-FB6C-4ECA-AF0F-3248BF262EF6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4F166-5C1A-6C4A-8228-54E5E19118D3}"/>
              </a:ext>
            </a:extLst>
          </p:cNvPr>
          <p:cNvSpPr txBox="1"/>
          <p:nvPr/>
        </p:nvSpPr>
        <p:spPr>
          <a:xfrm>
            <a:off x="2578719" y="2495862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Inicie a variável Contador com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121D1-0A8C-6540-BDA3-316A82352E1D}"/>
              </a:ext>
            </a:extLst>
          </p:cNvPr>
          <p:cNvSpPr txBox="1"/>
          <p:nvPr/>
        </p:nvSpPr>
        <p:spPr>
          <a:xfrm>
            <a:off x="4700740" y="3285622"/>
            <a:ext cx="3477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pt-BR" sz="1400" dirty="0"/>
              <a:t> cada toque no botão esquerdo adicione 1 a variável.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68256-45E3-8C4C-849E-3C40E743BC47}"/>
              </a:ext>
            </a:extLst>
          </p:cNvPr>
          <p:cNvSpPr txBox="1"/>
          <p:nvPr/>
        </p:nvSpPr>
        <p:spPr>
          <a:xfrm>
            <a:off x="2241584" y="4889691"/>
            <a:ext cx="4057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Escreva a variável Contador na tela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DC0EA-FFDF-1D4D-AE3D-733816A572B6}"/>
              </a:ext>
            </a:extLst>
          </p:cNvPr>
          <p:cNvSpPr txBox="1"/>
          <p:nvPr/>
        </p:nvSpPr>
        <p:spPr>
          <a:xfrm>
            <a:off x="4700740" y="4144752"/>
            <a:ext cx="353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Espere o botão ser solto, senão o código registrará várias vezes o mesmo toque.</a:t>
            </a:r>
          </a:p>
        </p:txBody>
      </p:sp>
    </p:spTree>
    <p:extLst>
      <p:ext uri="{BB962C8B-B14F-4D97-AF65-F5344CB8AC3E}">
        <p14:creationId xmlns:p14="http://schemas.microsoft.com/office/powerpoint/2010/main" val="222107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C44139-363F-44C4-BBDF-0E7EAEB7F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2" y="1623118"/>
            <a:ext cx="3349080" cy="4283225"/>
          </a:xfrm>
          <a:prstGeom prst="rect">
            <a:avLst/>
          </a:prstGeom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300" dirty="0"/>
              <a:t>Solução: Contando linhas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05BE49-FB6C-4ECA-AF0F-3248BF262EF6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5A25B-2DE6-ED47-B2D3-4D80FB61FC2A}"/>
              </a:ext>
            </a:extLst>
          </p:cNvPr>
          <p:cNvSpPr txBox="1"/>
          <p:nvPr/>
        </p:nvSpPr>
        <p:spPr>
          <a:xfrm>
            <a:off x="2398725" y="2213259"/>
            <a:ext cx="389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Inicie a variável Contador com 0</a:t>
            </a:r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A8DDF-5F7B-0745-BC9D-102A2BD8C8EE}"/>
              </a:ext>
            </a:extLst>
          </p:cNvPr>
          <p:cNvSpPr txBox="1"/>
          <p:nvPr/>
        </p:nvSpPr>
        <p:spPr>
          <a:xfrm>
            <a:off x="3776342" y="4037614"/>
            <a:ext cx="3477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Toda vez que uma linha preta for vista </a:t>
            </a:r>
            <a:r>
              <a:rPr lang="pt-BR" sz="1400" dirty="0"/>
              <a:t>adicione 1 a variável.</a:t>
            </a:r>
          </a:p>
          <a:p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498CB-1AC9-304D-996E-0A1632586E06}"/>
              </a:ext>
            </a:extLst>
          </p:cNvPr>
          <p:cNvSpPr txBox="1"/>
          <p:nvPr/>
        </p:nvSpPr>
        <p:spPr>
          <a:xfrm>
            <a:off x="2274607" y="5234882"/>
            <a:ext cx="4019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Escreva a variável Contador na tela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D9FED-FA61-DB45-B2D4-A852213AC234}"/>
              </a:ext>
            </a:extLst>
          </p:cNvPr>
          <p:cNvSpPr txBox="1"/>
          <p:nvPr/>
        </p:nvSpPr>
        <p:spPr>
          <a:xfrm>
            <a:off x="3852376" y="4692917"/>
            <a:ext cx="476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Espere até o sensor ver branco, senão o código registrará várias vezes a mesma linha.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2F437-B190-B046-A43C-94544C19D4E7}"/>
              </a:ext>
            </a:extLst>
          </p:cNvPr>
          <p:cNvSpPr txBox="1"/>
          <p:nvPr/>
        </p:nvSpPr>
        <p:spPr>
          <a:xfrm>
            <a:off x="2857922" y="3098473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Comece a mover o robô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78FAEF-6432-416F-AF9E-B4B6ED526B6D}"/>
              </a:ext>
            </a:extLst>
          </p:cNvPr>
          <p:cNvSpPr txBox="1"/>
          <p:nvPr/>
        </p:nvSpPr>
        <p:spPr>
          <a:xfrm>
            <a:off x="3234616" y="2645164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Defina os motores de movimento</a:t>
            </a:r>
          </a:p>
        </p:txBody>
      </p:sp>
    </p:spTree>
    <p:extLst>
      <p:ext uri="{BB962C8B-B14F-4D97-AF65-F5344CB8AC3E}">
        <p14:creationId xmlns:p14="http://schemas.microsoft.com/office/powerpoint/2010/main" val="109580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7800-131F-1F48-8F3A-B05A6129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Valores não numéricos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D6AA-4F97-FD4F-808F-2584C174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093" y="1498959"/>
            <a:ext cx="4129593" cy="4361544"/>
          </a:xfrm>
        </p:spPr>
        <p:txBody>
          <a:bodyPr>
            <a:normAutofit/>
          </a:bodyPr>
          <a:lstStyle/>
          <a:p>
            <a:r>
              <a:rPr lang="pt-BR" dirty="0"/>
              <a:t>Variáveis também podem armazenar texto.</a:t>
            </a:r>
          </a:p>
          <a:p>
            <a:r>
              <a:rPr lang="pt-BR" dirty="0"/>
              <a:t>No exemplo da esquerda, usamos a variável “Error Message” para descrever o que deu errado com o código.</a:t>
            </a:r>
          </a:p>
          <a:p>
            <a:r>
              <a:rPr lang="pt-BR" dirty="0"/>
              <a:t>O programa permite ao usar descobrir se o robô andou a mais ou a menos que o planejado, quando o objetivo é andar 500 graus.</a:t>
            </a:r>
          </a:p>
          <a:p>
            <a:r>
              <a:rPr lang="pt-BR" dirty="0"/>
              <a:t>Note: 1 segundo a 50% da velocidade deve resultar em 500 graus de movimento.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C601C-2B12-C644-A1EC-1DFC1643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80BC8-E4DC-9946-B4E1-3A683FB7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AC751F-A657-4B86-AA04-CFA52E69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90" y="1204601"/>
            <a:ext cx="3240986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6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CRéditos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Sanjay Seshan e Arvind Seshan para SPIKE Prime Lessons</a:t>
            </a:r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Colonna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Attribution-NonCommercial-ShareAlike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Aprender sobre diferentes tipos de variáveis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Aprender a ler e escrever variáveis.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Variáveis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en-US" dirty="0"/>
              <a:t>O que é uma variável? É uma forma de armazenar valores que você pode usar mais tarde no programa. Pense que é um caderno ou caixa que guarda valores para você.</a:t>
            </a:r>
          </a:p>
          <a:p>
            <a:r>
              <a:rPr lang="pt-BR" altLang="en-US" dirty="0"/>
              <a:t>Você pode dar o nome que quiser a uma variável.</a:t>
            </a:r>
          </a:p>
          <a:p>
            <a:r>
              <a:rPr lang="pt-BR" altLang="en-US" dirty="0"/>
              <a:t>Você pode definir o tipo de uma variável.</a:t>
            </a:r>
          </a:p>
          <a:p>
            <a:pPr lvl="1"/>
            <a:r>
              <a:rPr lang="pt-BR" altLang="en-US" dirty="0"/>
              <a:t>Variáveis (guarda um número ou texto) </a:t>
            </a:r>
            <a:r>
              <a:rPr lang="pt-BR" altLang="en-US" dirty="0">
                <a:sym typeface="Wingdings" pitchFamily="2" charset="2"/>
              </a:rPr>
              <a:t> note não há variáveis lógicas.</a:t>
            </a:r>
          </a:p>
          <a:p>
            <a:pPr lvl="1"/>
            <a:r>
              <a:rPr lang="pt-BR" altLang="en-US" dirty="0">
                <a:sym typeface="Wingdings" pitchFamily="2" charset="2"/>
              </a:rPr>
              <a:t>Lista (guarda um conjunto de número ou textos...</a:t>
            </a:r>
            <a:r>
              <a:rPr lang="pt-BR" altLang="en-US" dirty="0"/>
              <a:t> [1,2,3, maça, 55]) – essas serão cobertas na Lição Listas</a:t>
            </a:r>
          </a:p>
          <a:p>
            <a:r>
              <a:rPr lang="pt-BR" altLang="en-US" dirty="0"/>
              <a:t>Você pode...</a:t>
            </a:r>
          </a:p>
          <a:p>
            <a:pPr lvl="1"/>
            <a:r>
              <a:rPr lang="pt-BR" altLang="en-US" dirty="0"/>
              <a:t>Escrever – coloca um valor na variável</a:t>
            </a:r>
          </a:p>
          <a:p>
            <a:pPr lvl="1"/>
            <a:r>
              <a:rPr lang="pt-BR" altLang="en-US" dirty="0"/>
              <a:t>Ler – lê o valor de uma variável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6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Porque usar variáveis?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 são uma forma fácil de transferir dados através do código.</a:t>
            </a:r>
          </a:p>
          <a:p>
            <a:r>
              <a:rPr lang="pt-BR" dirty="0"/>
              <a:t>Você também pode usar variáveis para transferir dados em um Meu Bloco sem precisar uma entrada (Ex: Uma variável para o tamanho da roda em Mover polegadas – Você provavelmente não precisa que isto seja uma entrada no bloco já que quase nunca muda. Você também pode querer usar o valor em outros locais e muda-lo somente em um.)</a:t>
            </a:r>
          </a:p>
          <a:p>
            <a:r>
              <a:rPr lang="pt-BR" dirty="0"/>
              <a:t>Listas podem armazenar vários dados e tornar mais fácil processar todos. Iremos ter uma Lição sobre elas na secção avançada.</a:t>
            </a:r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2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Criando uma variável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8753" y="1505616"/>
            <a:ext cx="5675931" cy="4654528"/>
          </a:xfrm>
        </p:spPr>
        <p:txBody>
          <a:bodyPr/>
          <a:lstStyle/>
          <a:p>
            <a:r>
              <a:rPr lang="pt-BR" dirty="0"/>
              <a:t>Para criar uma variável, navegue até a secção variáveis.</a:t>
            </a:r>
          </a:p>
          <a:p>
            <a:r>
              <a:rPr lang="pt-BR" dirty="0"/>
              <a:t>Clique em Criar uma variável e dê um nome a ela.</a:t>
            </a:r>
          </a:p>
          <a:p>
            <a:r>
              <a:rPr lang="pt-BR" dirty="0"/>
              <a:t>No exemplo abaixo uma variável chamada “circunferência” foi criada.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0E1BBD-19FD-4CEB-AAD6-7B0803D51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26" y="1323012"/>
            <a:ext cx="2618912" cy="49942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492AA93-BAED-4152-80BA-4F832F8C6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643" y="3832880"/>
            <a:ext cx="42481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7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Escrevendo em uma variável.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063571" cy="638978"/>
          </a:xfrm>
        </p:spPr>
        <p:txBody>
          <a:bodyPr>
            <a:normAutofit fontScale="92500" lnSpcReduction="10000"/>
          </a:bodyPr>
          <a:lstStyle/>
          <a:p>
            <a:r>
              <a:rPr lang="pt-BR" sz="1900" dirty="0"/>
              <a:t>Quando você criar uma variável, ela irá aparecer no Menu.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 descr="Screen Shot 2019-12-24 at 9.49.10 PM.png">
            <a:extLst>
              <a:ext uri="{FF2B5EF4-FFF2-40B4-BE49-F238E27FC236}">
                <a16:creationId xmlns:a16="http://schemas.microsoft.com/office/drawing/2014/main" id="{494728F0-BEBF-134D-879B-A9B4A6351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98238"/>
            <a:ext cx="3903108" cy="87405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B2475C-189E-2E46-9416-F593BB133EF7}"/>
              </a:ext>
            </a:extLst>
          </p:cNvPr>
          <p:cNvSpPr txBox="1">
            <a:spLocks/>
          </p:cNvSpPr>
          <p:nvPr/>
        </p:nvSpPr>
        <p:spPr>
          <a:xfrm>
            <a:off x="4526280" y="1455253"/>
            <a:ext cx="4063571" cy="2565904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 exemplo abaixo, Circunferência é definida como a circunferência da roda do robô Educador EV3.</a:t>
            </a:r>
          </a:p>
          <a:p>
            <a:r>
              <a:rPr lang="pt-BR" dirty="0"/>
              <a:t>Circunferência = Pi X Diâmetro da roda</a:t>
            </a:r>
          </a:p>
          <a:p>
            <a:r>
              <a:rPr lang="pt-BR" dirty="0"/>
              <a:t>Circunferência = 3,14 x 5,6</a:t>
            </a:r>
          </a:p>
          <a:p>
            <a:r>
              <a:rPr lang="pt-BR" dirty="0"/>
              <a:t>Isso pode ser calculado usando o Bloco Matemática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FCCB9-C251-F249-AD99-0B8B32370E2B}"/>
              </a:ext>
            </a:extLst>
          </p:cNvPr>
          <p:cNvCxnSpPr/>
          <p:nvPr/>
        </p:nvCxnSpPr>
        <p:spPr>
          <a:xfrm>
            <a:off x="4313479" y="1505616"/>
            <a:ext cx="0" cy="46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5C9D364A-5F39-4EEC-9F0D-EE20676C1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92" y="2663666"/>
            <a:ext cx="2943225" cy="2857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9BABC3-75C7-264D-99CA-956608F4B8EF}"/>
              </a:ext>
            </a:extLst>
          </p:cNvPr>
          <p:cNvSpPr/>
          <p:nvPr/>
        </p:nvSpPr>
        <p:spPr>
          <a:xfrm>
            <a:off x="608004" y="3913482"/>
            <a:ext cx="3004113" cy="63897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7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4EC868C-BE6D-4590-8662-7289C06D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665" y="2099701"/>
            <a:ext cx="4201247" cy="1550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Lendo uma variável.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3512268" cy="4654528"/>
          </a:xfrm>
        </p:spPr>
        <p:txBody>
          <a:bodyPr>
            <a:normAutofit/>
          </a:bodyPr>
          <a:lstStyle/>
          <a:p>
            <a:r>
              <a:rPr lang="pt-BR" dirty="0"/>
              <a:t>A variável agora pode ser usada em qualquer bloco com forma oval, onde você normalmente colocaria um valor.</a:t>
            </a:r>
          </a:p>
          <a:p>
            <a:r>
              <a:rPr lang="pt-BR" dirty="0"/>
              <a:t>No exemplo da direita a variável circunferência é usada para mover o robô por 20cm para frente. (20cm/circunferência da roda)</a:t>
            </a:r>
          </a:p>
          <a:p>
            <a:r>
              <a:rPr lang="pt-BR" dirty="0"/>
              <a:t>Por exemplo, se a circunferência </a:t>
            </a:r>
            <a:r>
              <a:rPr lang="pt-BR"/>
              <a:t>da roda </a:t>
            </a:r>
            <a:r>
              <a:rPr lang="pt-BR" dirty="0"/>
              <a:t>fosse 10cm, o robô andaria 2 rotações para se mover 20cm.</a:t>
            </a:r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A8B771-6F1D-3848-A3B8-2C37C72F59B8}"/>
              </a:ext>
            </a:extLst>
          </p:cNvPr>
          <p:cNvCxnSpPr>
            <a:cxnSpLocks/>
          </p:cNvCxnSpPr>
          <p:nvPr/>
        </p:nvCxnSpPr>
        <p:spPr>
          <a:xfrm flipV="1">
            <a:off x="7425344" y="2429999"/>
            <a:ext cx="0" cy="7288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fruit&#10;&#10;Description automatically generated">
            <a:extLst>
              <a:ext uri="{FF2B5EF4-FFF2-40B4-BE49-F238E27FC236}">
                <a16:creationId xmlns:a16="http://schemas.microsoft.com/office/drawing/2014/main" id="{F49F07CC-D154-4677-8308-FAB0922A1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532" y="4704181"/>
            <a:ext cx="4979592" cy="66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25F9-5956-8A42-980E-0B4D9FA0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Juntando tudo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2249-D189-444F-AF95-D43866A4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4" y="1505616"/>
            <a:ext cx="8281125" cy="4654528"/>
          </a:xfrm>
        </p:spPr>
        <p:txBody>
          <a:bodyPr/>
          <a:lstStyle/>
          <a:p>
            <a:r>
              <a:rPr lang="pt-BR" dirty="0"/>
              <a:t>Nesse exemplo o robô se move por 20cm.</a:t>
            </a:r>
          </a:p>
          <a:p>
            <a:r>
              <a:rPr lang="pt-BR" dirty="0"/>
              <a:t>Defina a variável “Circunferência” antes de usa-la no programa</a:t>
            </a:r>
          </a:p>
          <a:p>
            <a:r>
              <a:rPr lang="pt-BR" dirty="0"/>
              <a:t>Use a variável no bloco mover.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D7176-E4B4-644D-B938-1AF97312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EFE6E-1897-3E46-A0CC-57C959EB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129DD6-3E9E-438D-8F35-3E79A997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94" y="3259926"/>
            <a:ext cx="7006995" cy="23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0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Mudando variáveis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063571" cy="638978"/>
          </a:xfrm>
        </p:spPr>
        <p:txBody>
          <a:bodyPr>
            <a:normAutofit fontScale="92500" lnSpcReduction="10000"/>
          </a:bodyPr>
          <a:lstStyle/>
          <a:p>
            <a:r>
              <a:rPr lang="pt-BR" sz="1900" dirty="0"/>
              <a:t>Quando você tiver criado uma variável, ela irá aparecer no menu.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B2475C-189E-2E46-9416-F593BB133EF7}"/>
              </a:ext>
            </a:extLst>
          </p:cNvPr>
          <p:cNvSpPr txBox="1">
            <a:spLocks/>
          </p:cNvSpPr>
          <p:nvPr/>
        </p:nvSpPr>
        <p:spPr>
          <a:xfrm>
            <a:off x="4526280" y="1455253"/>
            <a:ext cx="4063571" cy="256590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 exemplo abaixo, o contador se inicia com valor 1. A mudança Adicionar 2, soma 2 ao contador.</a:t>
            </a:r>
          </a:p>
          <a:p>
            <a:r>
              <a:rPr lang="pt-BR" dirty="0"/>
              <a:t>O display portanto irá mostrar 3, já que 1+2=3</a:t>
            </a:r>
          </a:p>
          <a:p>
            <a:r>
              <a:rPr lang="pt-BR" dirty="0"/>
              <a:t>Note que você também pode adicionar um valor negativo, isso irá fazer uma subtração na variável.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FCCB9-C251-F249-AD99-0B8B32370E2B}"/>
              </a:ext>
            </a:extLst>
          </p:cNvPr>
          <p:cNvCxnSpPr/>
          <p:nvPr/>
        </p:nvCxnSpPr>
        <p:spPr>
          <a:xfrm>
            <a:off x="4313479" y="1505616"/>
            <a:ext cx="0" cy="46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3D115E-73A5-40E0-8A9B-FE11FDD20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06" y="4152368"/>
            <a:ext cx="2786917" cy="17899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7009E70-A025-4C11-954D-22C3EA699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47" y="2278157"/>
            <a:ext cx="2609485" cy="38514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9BABC3-75C7-264D-99CA-956608F4B8EF}"/>
              </a:ext>
            </a:extLst>
          </p:cNvPr>
          <p:cNvSpPr/>
          <p:nvPr/>
        </p:nvSpPr>
        <p:spPr>
          <a:xfrm>
            <a:off x="1216241" y="3429000"/>
            <a:ext cx="1926454" cy="33018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877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</TotalTime>
  <Words>1031</Words>
  <Application>Microsoft Office PowerPoint</Application>
  <PresentationFormat>Apresentação na tela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Gill Sans MT</vt:lpstr>
      <vt:lpstr>Helvetica Neue</vt:lpstr>
      <vt:lpstr>Tahoma</vt:lpstr>
      <vt:lpstr>Wingdings</vt:lpstr>
      <vt:lpstr>Wingdings 2</vt:lpstr>
      <vt:lpstr>Dividend</vt:lpstr>
      <vt:lpstr>Variáveis</vt:lpstr>
      <vt:lpstr>Objetivos</vt:lpstr>
      <vt:lpstr>Variáveis</vt:lpstr>
      <vt:lpstr>Porque usar variáveis?</vt:lpstr>
      <vt:lpstr>Criando uma variável</vt:lpstr>
      <vt:lpstr>Escrevendo em uma variável.</vt:lpstr>
      <vt:lpstr>Lendo uma variável.</vt:lpstr>
      <vt:lpstr>Juntando tudo</vt:lpstr>
      <vt:lpstr>Mudando variáveis</vt:lpstr>
      <vt:lpstr>Desafios:</vt:lpstr>
      <vt:lpstr>Solução: Contando cliques</vt:lpstr>
      <vt:lpstr>Solução: Contando linhas</vt:lpstr>
      <vt:lpstr>Valores não numéricos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Lucas Colonna</cp:lastModifiedBy>
  <cp:revision>152</cp:revision>
  <dcterms:created xsi:type="dcterms:W3CDTF">2016-07-04T02:35:12Z</dcterms:created>
  <dcterms:modified xsi:type="dcterms:W3CDTF">2020-06-12T19:25:52Z</dcterms:modified>
</cp:coreProperties>
</file>