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11/08/2020)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comment code</a:t>
            </a:r>
          </a:p>
          <a:p>
            <a:r>
              <a:rPr lang="en-US" dirty="0"/>
              <a:t>Learn the importance of commenting code</a:t>
            </a:r>
          </a:p>
          <a:p>
            <a:r>
              <a:rPr lang="en-US" dirty="0"/>
              <a:t>Learn what makes useful comments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code help the author of the code remember what they were trying to accomplish. </a:t>
            </a:r>
          </a:p>
          <a:p>
            <a:r>
              <a:rPr lang="en-US" dirty="0"/>
              <a:t>You can use them to record the goals or pseudocode for the code. </a:t>
            </a:r>
          </a:p>
          <a:p>
            <a:r>
              <a:rPr lang="en-US" dirty="0"/>
              <a:t>It makes it easier to debug </a:t>
            </a:r>
          </a:p>
          <a:p>
            <a:r>
              <a:rPr lang="en-US" dirty="0"/>
              <a:t>You could use it to take notes on values </a:t>
            </a:r>
          </a:p>
          <a:p>
            <a:r>
              <a:rPr lang="en-US" dirty="0"/>
              <a:t>More importantly, comments allow someone other than the author of the code to understand the program. </a:t>
            </a:r>
          </a:p>
          <a:p>
            <a:r>
              <a:rPr lang="en-US" dirty="0"/>
              <a:t>Get into the habit of adding comments to your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8746864" cy="2441394"/>
          </a:xfrm>
        </p:spPr>
        <p:txBody>
          <a:bodyPr>
            <a:normAutofit/>
          </a:bodyPr>
          <a:lstStyle/>
          <a:p>
            <a:r>
              <a:rPr lang="en-US" dirty="0"/>
              <a:t>Lines starting with "#" are considered comment. </a:t>
            </a:r>
          </a:p>
          <a:p>
            <a:r>
              <a:rPr lang="en-US" dirty="0"/>
              <a:t>That line of code will not execute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This is a sample comment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Comments can be used to explain what is coming next in the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useful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/>
          <a:lstStyle/>
          <a:p>
            <a:r>
              <a:rPr lang="en-US" dirty="0"/>
              <a:t>Make comments count: Comments should not repeat the contents of the block. </a:t>
            </a:r>
          </a:p>
          <a:p>
            <a:r>
              <a:rPr lang="en-US" dirty="0"/>
              <a:t>Comments can be used to summarize the code/document the pseudocode you wrote</a:t>
            </a:r>
          </a:p>
          <a:p>
            <a:r>
              <a:rPr lang="en-US" dirty="0"/>
              <a:t>Comments can be used to document values you are trying out in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12D9-A971-EA41-B4CA-8D55A3920E2E}"/>
              </a:ext>
            </a:extLst>
          </p:cNvPr>
          <p:cNvSpPr txBox="1"/>
          <p:nvPr/>
        </p:nvSpPr>
        <p:spPr>
          <a:xfrm>
            <a:off x="4548692" y="1261314"/>
            <a:ext cx="437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This program moves forward until the left color sensor sees the black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B19F-81AD-EA40-ADBF-CBA654C4B0C9}"/>
              </a:ext>
            </a:extLst>
          </p:cNvPr>
          <p:cNvSpPr txBox="1"/>
          <p:nvPr/>
        </p:nvSpPr>
        <p:spPr>
          <a:xfrm>
            <a:off x="4548692" y="2294388"/>
            <a:ext cx="43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Pseudocode: Configure Robot, Move Straight Until Color Sensor on Port B sees black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AD1DC-A84E-9241-8FB8-8AAD77F50A8D}"/>
              </a:ext>
            </a:extLst>
          </p:cNvPr>
          <p:cNvCxnSpPr/>
          <p:nvPr/>
        </p:nvCxnSpPr>
        <p:spPr>
          <a:xfrm>
            <a:off x="4293704" y="1351722"/>
            <a:ext cx="0" cy="455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71B939-ED76-BD45-A3A4-09944BBDB227}"/>
              </a:ext>
            </a:extLst>
          </p:cNvPr>
          <p:cNvSpPr txBox="1"/>
          <p:nvPr/>
        </p:nvSpPr>
        <p:spPr>
          <a:xfrm>
            <a:off x="4548692" y="3404129"/>
            <a:ext cx="435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Notes: Tried 25 in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386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</vt:lpstr>
      <vt:lpstr>Gill Sans MT</vt:lpstr>
      <vt:lpstr>Helvetica Neue</vt:lpstr>
      <vt:lpstr>Wingdings 2</vt:lpstr>
      <vt:lpstr>Dividend</vt:lpstr>
      <vt:lpstr>Commenting code</vt:lpstr>
      <vt:lpstr>Lesson Objectives</vt:lpstr>
      <vt:lpstr>Why bother with comments?</vt:lpstr>
      <vt:lpstr>Adding Comments</vt:lpstr>
      <vt:lpstr>What are useful comments?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115</cp:revision>
  <dcterms:created xsi:type="dcterms:W3CDTF">2016-07-04T02:35:12Z</dcterms:created>
  <dcterms:modified xsi:type="dcterms:W3CDTF">2020-11-08T20:59:15Z</dcterms:modified>
</cp:coreProperties>
</file>