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87" r:id="rId4"/>
    <p:sldId id="271" r:id="rId5"/>
    <p:sldId id="290" r:id="rId6"/>
    <p:sldId id="291" r:id="rId7"/>
    <p:sldId id="292" r:id="rId8"/>
    <p:sldId id="288" r:id="rId9"/>
    <p:sldId id="289" r:id="rId10"/>
    <p:sldId id="29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15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3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11/08/2020)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Viewing sensor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7"/>
            <a:ext cx="8831580" cy="2409220"/>
          </a:xfrm>
        </p:spPr>
        <p:txBody>
          <a:bodyPr/>
          <a:lstStyle/>
          <a:p>
            <a:r>
              <a:rPr lang="en-US" dirty="0"/>
              <a:t>Learn how to view sensor values on SPIKE Prime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4AAE4-28AB-4B08-8A92-91AD24C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3344B-9746-4872-86E2-90E8F40C2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47" b="36913"/>
          <a:stretch/>
        </p:blipFill>
        <p:spPr>
          <a:xfrm>
            <a:off x="1998876" y="2731995"/>
            <a:ext cx="4731622" cy="8172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50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1296-16BA-436E-A42E-41630A19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sensor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543C7-4DE9-409A-AA50-34E4D33C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be…. </a:t>
            </a:r>
          </a:p>
          <a:p>
            <a:pPr lvl="1"/>
            <a:r>
              <a:rPr lang="en-US" dirty="0"/>
              <a:t>Used to help program more easily (no more guess and check!!) </a:t>
            </a:r>
          </a:p>
          <a:p>
            <a:pPr lvl="1"/>
            <a:r>
              <a:rPr lang="en-US" dirty="0"/>
              <a:t>Used to help program more accurately </a:t>
            </a:r>
          </a:p>
          <a:p>
            <a:pPr lvl="1"/>
            <a:r>
              <a:rPr lang="en-US" dirty="0"/>
              <a:t>Used to debug code as well as build issues</a:t>
            </a:r>
          </a:p>
          <a:p>
            <a:endParaRPr lang="en-US" dirty="0"/>
          </a:p>
          <a:p>
            <a:r>
              <a:rPr lang="en-US" dirty="0"/>
              <a:t>SPIKE Prime has no screen, but you can still view sensor data using the Hub Dashboard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ADCCE-5FED-4FA7-B948-446140EF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0D923-EEB5-4C1B-BBE3-481C0515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33CCD4-17CC-644C-B855-1648E17FE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93" y="1242219"/>
            <a:ext cx="5042427" cy="3811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must be Connected to hub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50882" y="1242219"/>
            <a:ext cx="3433625" cy="2756736"/>
          </a:xfrm>
        </p:spPr>
        <p:txBody>
          <a:bodyPr>
            <a:normAutofit/>
          </a:bodyPr>
          <a:lstStyle/>
          <a:p>
            <a:r>
              <a:rPr lang="en-US" dirty="0"/>
              <a:t>To view any sensor data, you must first be connected to the 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9784" y="1401598"/>
            <a:ext cx="325641" cy="312615"/>
          </a:xfrm>
          <a:prstGeom prst="rect">
            <a:avLst/>
          </a:prstGeom>
          <a:noFill/>
          <a:ln w="57150" cmpd="sng">
            <a:solidFill>
              <a:srgbClr val="FFD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815425" y="1412357"/>
            <a:ext cx="3756575" cy="2586598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89784" y="1714213"/>
            <a:ext cx="1445961" cy="2306376"/>
          </a:xfrm>
          <a:prstGeom prst="line">
            <a:avLst/>
          </a:prstGeom>
          <a:ln>
            <a:solidFill>
              <a:srgbClr val="FFD5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F284916-E59B-4F8A-8709-ED25B27D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496" y="4020589"/>
            <a:ext cx="2567196" cy="1998904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BC181B5-2EA1-4C01-B42F-745681F8FFEE}"/>
              </a:ext>
            </a:extLst>
          </p:cNvPr>
          <p:cNvSpPr/>
          <p:nvPr/>
        </p:nvSpPr>
        <p:spPr>
          <a:xfrm>
            <a:off x="3024745" y="5768340"/>
            <a:ext cx="472967" cy="223898"/>
          </a:xfrm>
          <a:prstGeom prst="rect">
            <a:avLst/>
          </a:prstGeom>
          <a:noFill/>
          <a:ln w="19050" cmpd="sng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318FC27-407A-4F8C-85FE-2F82CAB1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BCAB-75A2-4126-A082-8E69150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Project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D08AD-20DC-44AA-819A-B963992C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737A4-2006-4988-8BC4-A230776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8DBC-A40B-4B42-862B-F554BFFDCA49}"/>
              </a:ext>
            </a:extLst>
          </p:cNvPr>
          <p:cNvSpPr txBox="1">
            <a:spLocks/>
          </p:cNvSpPr>
          <p:nvPr/>
        </p:nvSpPr>
        <p:spPr>
          <a:xfrm>
            <a:off x="175260" y="1396036"/>
            <a:ext cx="8707596" cy="6804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connected to the Hub, Sensor and Motor Values are visible on the top of each Project page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99EB6C3-3A65-E843-A488-0A3797A34F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30" r="67990" b="87591"/>
          <a:stretch/>
        </p:blipFill>
        <p:spPr>
          <a:xfrm>
            <a:off x="1105113" y="2591690"/>
            <a:ext cx="6419085" cy="114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44A7-962B-4B27-945E-01D9D34F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values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146A9-4164-4157-8626-1A4720B3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054962" cy="5082601"/>
          </a:xfrm>
        </p:spPr>
        <p:txBody>
          <a:bodyPr/>
          <a:lstStyle/>
          <a:p>
            <a:r>
              <a:rPr lang="en-US" dirty="0"/>
              <a:t>Clicking on the SPIKE Prime Hub Icon takes you to the Hub Dashboard where you can see more sensor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B44F-B273-4B6E-8905-C85B1E23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2082B-658A-4B92-83C7-9136DE9A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91FE5-47A0-43E4-AF2F-D95706EC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875" y="2382180"/>
            <a:ext cx="4711326" cy="365760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1FFA56B-E890-41D9-93E4-DAD7AB991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" r="20330" b="60055"/>
          <a:stretch/>
        </p:blipFill>
        <p:spPr>
          <a:xfrm>
            <a:off x="4648201" y="1238674"/>
            <a:ext cx="3752848" cy="10230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A7AC1CC-ADE2-4426-BE22-BA17CBDBC6F0}"/>
              </a:ext>
            </a:extLst>
          </p:cNvPr>
          <p:cNvSpPr/>
          <p:nvPr/>
        </p:nvSpPr>
        <p:spPr>
          <a:xfrm>
            <a:off x="4695825" y="1750211"/>
            <a:ext cx="390525" cy="3911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3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4DF7-AC81-4B00-9414-C10CDF3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sensor data on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5990E-A496-476B-B204-10A1C131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97837" cy="5082601"/>
          </a:xfrm>
        </p:spPr>
        <p:txBody>
          <a:bodyPr/>
          <a:lstStyle/>
          <a:p>
            <a:r>
              <a:rPr lang="en-US" dirty="0"/>
              <a:t>From the Hub Dashboard, you can also see a lot of additional information about each sensor and motor you have connected to the hub</a:t>
            </a:r>
          </a:p>
          <a:p>
            <a:r>
              <a:rPr lang="en-US" dirty="0"/>
              <a:t>Select the mode using the down arrow</a:t>
            </a:r>
          </a:p>
          <a:p>
            <a:r>
              <a:rPr lang="en-US" dirty="0"/>
              <a:t>You can also see values for the built-in gyro sensor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0AF4A-5962-4191-83A6-8661BC0F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38760-2251-445B-ABB6-BB90BE97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CEAF1-7032-4572-AFDB-D66943EC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54" y="3903490"/>
            <a:ext cx="1871663" cy="2110820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7FA8FF-FA57-4E70-A8E1-9596FF6E5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134" y="3919242"/>
            <a:ext cx="1784546" cy="207931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95B014-FAEA-4FBA-B727-C6F2F5C5BD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50" t="18711" r="20393" b="50455"/>
          <a:stretch/>
        </p:blipFill>
        <p:spPr>
          <a:xfrm>
            <a:off x="4562475" y="1568035"/>
            <a:ext cx="4294617" cy="1829952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AAFB40-CF79-497C-832E-FBF5487186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7047" y="3928335"/>
            <a:ext cx="2219325" cy="2085975"/>
          </a:xfrm>
          <a:prstGeom prst="rect">
            <a:avLst/>
          </a:prstGeom>
          <a:ln w="28575">
            <a:solidFill>
              <a:srgbClr val="FFD5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25BE7-9852-4293-950B-11C7FEF2C1EF}"/>
              </a:ext>
            </a:extLst>
          </p:cNvPr>
          <p:cNvSpPr txBox="1"/>
          <p:nvPr/>
        </p:nvSpPr>
        <p:spPr>
          <a:xfrm>
            <a:off x="4467225" y="1215896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Gyro Sensor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84F90-7576-42EA-A695-157B7E192CFD}"/>
              </a:ext>
            </a:extLst>
          </p:cNvPr>
          <p:cNvSpPr txBox="1"/>
          <p:nvPr/>
        </p:nvSpPr>
        <p:spPr>
          <a:xfrm>
            <a:off x="835051" y="3565448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Color Sensor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217F9F-AF40-4FEF-9128-362273120A35}"/>
              </a:ext>
            </a:extLst>
          </p:cNvPr>
          <p:cNvSpPr txBox="1"/>
          <p:nvPr/>
        </p:nvSpPr>
        <p:spPr>
          <a:xfrm>
            <a:off x="3492072" y="3583593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Force Sensor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2BC9D-0C4D-43B0-BC1D-E77630ADB613}"/>
              </a:ext>
            </a:extLst>
          </p:cNvPr>
          <p:cNvSpPr txBox="1"/>
          <p:nvPr/>
        </p:nvSpPr>
        <p:spPr>
          <a:xfrm>
            <a:off x="5915189" y="3583593"/>
            <a:ext cx="221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Distance 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74A1F9-F479-41D1-9A68-68723935DB4A}"/>
              </a:ext>
            </a:extLst>
          </p:cNvPr>
          <p:cNvSpPr/>
          <p:nvPr/>
        </p:nvSpPr>
        <p:spPr>
          <a:xfrm>
            <a:off x="1885950" y="474106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5E93ED-91BF-40E0-A28A-F84F190AC57D}"/>
              </a:ext>
            </a:extLst>
          </p:cNvPr>
          <p:cNvSpPr/>
          <p:nvPr/>
        </p:nvSpPr>
        <p:spPr>
          <a:xfrm>
            <a:off x="4438650" y="444578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20493E-ED12-4DFC-9E28-0384D8F71643}"/>
              </a:ext>
            </a:extLst>
          </p:cNvPr>
          <p:cNvSpPr/>
          <p:nvPr/>
        </p:nvSpPr>
        <p:spPr>
          <a:xfrm>
            <a:off x="7219950" y="4493411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44079-1924-4320-A0B0-3F1DFE60E373}"/>
              </a:ext>
            </a:extLst>
          </p:cNvPr>
          <p:cNvSpPr/>
          <p:nvPr/>
        </p:nvSpPr>
        <p:spPr>
          <a:xfrm>
            <a:off x="8324850" y="1759736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3FC19A-0E63-4960-9275-17A564CB68C3}"/>
              </a:ext>
            </a:extLst>
          </p:cNvPr>
          <p:cNvSpPr/>
          <p:nvPr/>
        </p:nvSpPr>
        <p:spPr>
          <a:xfrm>
            <a:off x="4899762" y="2849024"/>
            <a:ext cx="263169" cy="187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8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6117-F676-4AF0-A324-BDCD5BA1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 is powerful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F2F27-0969-4A21-A811-25446C166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data can help you program better and also help you debug your code</a:t>
            </a:r>
          </a:p>
          <a:p>
            <a:r>
              <a:rPr lang="en-US" dirty="0"/>
              <a:t>As you go through the rest of our lessons, you will use this feature often. </a:t>
            </a:r>
          </a:p>
          <a:p>
            <a:r>
              <a:rPr lang="en-US" dirty="0"/>
              <a:t>As you complete each challenge, think about how knowing sensor data might help you.</a:t>
            </a:r>
          </a:p>
          <a:p>
            <a:r>
              <a:rPr lang="en-US" dirty="0"/>
              <a:t>The next page has many several examples to think about.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6EAC-3634-457E-96E9-ECA62430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8B9EE-F074-4024-B91D-6214524E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4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23AC-A350-47DC-9916-6FC2E81F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sensor data can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F7A7-922F-41CF-93A1-B4E48E4F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Reduce Guess-and-Check: </a:t>
            </a:r>
            <a:r>
              <a:rPr lang="en-US" dirty="0">
                <a:solidFill>
                  <a:schemeClr val="tx1"/>
                </a:solidFill>
              </a:rPr>
              <a:t>I want my robot to turn a particular amount, but I am not sure how much to turn without guessing.</a:t>
            </a:r>
          </a:p>
          <a:p>
            <a:r>
              <a:rPr lang="en-US" b="1" dirty="0"/>
              <a:t>Debug Code: </a:t>
            </a:r>
            <a:r>
              <a:rPr lang="en-US" dirty="0"/>
              <a:t>The robot does not follow the green line like I programmed it to do. Why not? What color does the robot think that green line is? </a:t>
            </a:r>
          </a:p>
          <a:p>
            <a:r>
              <a:rPr lang="en-US" b="1" dirty="0"/>
              <a:t>Check Builds: </a:t>
            </a:r>
            <a:r>
              <a:rPr lang="en-US" dirty="0"/>
              <a:t>I built my robot with the Force sensor a little bit inside the robot. I am not sure that the Force sensor is getting pressed enough. How can I make sure the sensor is getting pressed? </a:t>
            </a:r>
          </a:p>
          <a:p>
            <a:r>
              <a:rPr lang="en-US" b="1" dirty="0"/>
              <a:t>Test Sensors: </a:t>
            </a:r>
            <a:r>
              <a:rPr lang="en-US" dirty="0"/>
              <a:t>I told my robot to stop when the Distance sensor is 20cm away. But it seems to stop earlier. Is the sensor working correctly? How can I see what the Distance sensor sees?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F1548-C974-4564-822C-83EB3BE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11/08/2020)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71AB-3FA1-4A14-87B5-DAD90754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680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1043</TotalTime>
  <Words>647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Viewing sensor values</vt:lpstr>
      <vt:lpstr>Lesson Objectives</vt:lpstr>
      <vt:lpstr>Why do you need sensor data?</vt:lpstr>
      <vt:lpstr>You must be Connected to hub</vt:lpstr>
      <vt:lpstr>Sensor values on Project page</vt:lpstr>
      <vt:lpstr>Sensor values on DASHBOARD</vt:lpstr>
      <vt:lpstr>More sensor data on the dashboard</vt:lpstr>
      <vt:lpstr>Sensor data is powerful</vt:lpstr>
      <vt:lpstr>When can sensor data can help?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121</cp:revision>
  <dcterms:created xsi:type="dcterms:W3CDTF">2016-07-04T02:35:12Z</dcterms:created>
  <dcterms:modified xsi:type="dcterms:W3CDTF">2020-11-08T21:01:07Z</dcterms:modified>
</cp:coreProperties>
</file>