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4"/>
  </p:notesMasterIdLst>
  <p:handoutMasterIdLst>
    <p:handoutMasterId r:id="rId15"/>
  </p:handoutMasterIdLst>
  <p:sldIdLst>
    <p:sldId id="299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6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0" autoAdjust="0"/>
    <p:restoredTop sz="94613"/>
  </p:normalViewPr>
  <p:slideViewPr>
    <p:cSldViewPr snapToGrid="0" snapToObjects="1">
      <p:cViewPr varScale="1">
        <p:scale>
          <a:sx n="102" d="100"/>
          <a:sy n="102" d="100"/>
        </p:scale>
        <p:origin x="12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Acceleration of</a:t>
            </a:r>
            <a:r>
              <a:rPr lang="en-US" baseline="0" dirty="0"/>
              <a:t> Speed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Sheet1!$A$2:$A$502</c:f>
              <c:numCache>
                <c:formatCode>General</c:formatCode>
                <c:ptCount val="5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  <c:pt idx="301">
                  <c:v>3.0099999999999798</c:v>
                </c:pt>
                <c:pt idx="302">
                  <c:v>3.0199999999999796</c:v>
                </c:pt>
                <c:pt idx="303">
                  <c:v>3.0299999999999794</c:v>
                </c:pt>
                <c:pt idx="304">
                  <c:v>3.0399999999999792</c:v>
                </c:pt>
                <c:pt idx="305">
                  <c:v>3.049999999999979</c:v>
                </c:pt>
                <c:pt idx="306">
                  <c:v>3.0599999999999787</c:v>
                </c:pt>
                <c:pt idx="307">
                  <c:v>3.0699999999999785</c:v>
                </c:pt>
                <c:pt idx="308">
                  <c:v>3.0799999999999783</c:v>
                </c:pt>
                <c:pt idx="309">
                  <c:v>3.0899999999999781</c:v>
                </c:pt>
                <c:pt idx="310">
                  <c:v>3.0999999999999779</c:v>
                </c:pt>
                <c:pt idx="311">
                  <c:v>3.1099999999999777</c:v>
                </c:pt>
                <c:pt idx="312">
                  <c:v>3.1199999999999775</c:v>
                </c:pt>
                <c:pt idx="313">
                  <c:v>3.1299999999999772</c:v>
                </c:pt>
                <c:pt idx="314">
                  <c:v>3.139999999999977</c:v>
                </c:pt>
                <c:pt idx="315">
                  <c:v>3.1499999999999768</c:v>
                </c:pt>
                <c:pt idx="316">
                  <c:v>3.1599999999999766</c:v>
                </c:pt>
                <c:pt idx="317">
                  <c:v>3.1699999999999764</c:v>
                </c:pt>
                <c:pt idx="318">
                  <c:v>3.1799999999999762</c:v>
                </c:pt>
                <c:pt idx="319">
                  <c:v>3.189999999999976</c:v>
                </c:pt>
                <c:pt idx="320">
                  <c:v>3.1999999999999758</c:v>
                </c:pt>
                <c:pt idx="321">
                  <c:v>3.2099999999999755</c:v>
                </c:pt>
                <c:pt idx="322">
                  <c:v>3.2199999999999753</c:v>
                </c:pt>
                <c:pt idx="323">
                  <c:v>3.2299999999999751</c:v>
                </c:pt>
                <c:pt idx="324">
                  <c:v>3.2399999999999749</c:v>
                </c:pt>
                <c:pt idx="325">
                  <c:v>3.2499999999999747</c:v>
                </c:pt>
                <c:pt idx="326">
                  <c:v>3.2599999999999745</c:v>
                </c:pt>
                <c:pt idx="327">
                  <c:v>3.2699999999999743</c:v>
                </c:pt>
                <c:pt idx="328">
                  <c:v>3.279999999999974</c:v>
                </c:pt>
                <c:pt idx="329">
                  <c:v>3.2899999999999738</c:v>
                </c:pt>
                <c:pt idx="330">
                  <c:v>3.2999999999999736</c:v>
                </c:pt>
                <c:pt idx="331">
                  <c:v>3.3099999999999734</c:v>
                </c:pt>
                <c:pt idx="332">
                  <c:v>3.3199999999999732</c:v>
                </c:pt>
                <c:pt idx="333">
                  <c:v>3.329999999999973</c:v>
                </c:pt>
                <c:pt idx="334">
                  <c:v>3.3399999999999728</c:v>
                </c:pt>
                <c:pt idx="335">
                  <c:v>3.3499999999999726</c:v>
                </c:pt>
                <c:pt idx="336">
                  <c:v>3.3599999999999723</c:v>
                </c:pt>
                <c:pt idx="337">
                  <c:v>3.3699999999999721</c:v>
                </c:pt>
                <c:pt idx="338">
                  <c:v>3.3799999999999719</c:v>
                </c:pt>
                <c:pt idx="339">
                  <c:v>3.3899999999999717</c:v>
                </c:pt>
                <c:pt idx="340">
                  <c:v>3.3999999999999715</c:v>
                </c:pt>
                <c:pt idx="341">
                  <c:v>3.4099999999999713</c:v>
                </c:pt>
                <c:pt idx="342">
                  <c:v>3.4199999999999711</c:v>
                </c:pt>
                <c:pt idx="343">
                  <c:v>3.4299999999999708</c:v>
                </c:pt>
                <c:pt idx="344">
                  <c:v>3.4399999999999706</c:v>
                </c:pt>
                <c:pt idx="345">
                  <c:v>3.4499999999999704</c:v>
                </c:pt>
                <c:pt idx="346">
                  <c:v>3.4599999999999702</c:v>
                </c:pt>
                <c:pt idx="347">
                  <c:v>3.46999999999997</c:v>
                </c:pt>
                <c:pt idx="348">
                  <c:v>3.4799999999999698</c:v>
                </c:pt>
                <c:pt idx="349">
                  <c:v>3.4899999999999696</c:v>
                </c:pt>
                <c:pt idx="350">
                  <c:v>3.4999999999999694</c:v>
                </c:pt>
                <c:pt idx="351">
                  <c:v>3.5099999999999691</c:v>
                </c:pt>
                <c:pt idx="352">
                  <c:v>3.5199999999999689</c:v>
                </c:pt>
                <c:pt idx="353">
                  <c:v>3.5299999999999687</c:v>
                </c:pt>
                <c:pt idx="354">
                  <c:v>3.5399999999999685</c:v>
                </c:pt>
                <c:pt idx="355">
                  <c:v>3.5499999999999683</c:v>
                </c:pt>
                <c:pt idx="356">
                  <c:v>3.5599999999999681</c:v>
                </c:pt>
                <c:pt idx="357">
                  <c:v>3.5699999999999679</c:v>
                </c:pt>
                <c:pt idx="358">
                  <c:v>3.5799999999999677</c:v>
                </c:pt>
                <c:pt idx="359">
                  <c:v>3.5899999999999674</c:v>
                </c:pt>
                <c:pt idx="360">
                  <c:v>3.5999999999999672</c:v>
                </c:pt>
                <c:pt idx="361">
                  <c:v>3.609999999999967</c:v>
                </c:pt>
                <c:pt idx="362">
                  <c:v>3.6199999999999668</c:v>
                </c:pt>
                <c:pt idx="363">
                  <c:v>3.6299999999999666</c:v>
                </c:pt>
                <c:pt idx="364">
                  <c:v>3.6399999999999664</c:v>
                </c:pt>
                <c:pt idx="365">
                  <c:v>3.6499999999999662</c:v>
                </c:pt>
                <c:pt idx="366">
                  <c:v>3.6599999999999659</c:v>
                </c:pt>
                <c:pt idx="367">
                  <c:v>3.6699999999999657</c:v>
                </c:pt>
                <c:pt idx="368">
                  <c:v>3.6799999999999655</c:v>
                </c:pt>
                <c:pt idx="369">
                  <c:v>3.6899999999999653</c:v>
                </c:pt>
                <c:pt idx="370">
                  <c:v>3.6999999999999651</c:v>
                </c:pt>
                <c:pt idx="371">
                  <c:v>3.7099999999999649</c:v>
                </c:pt>
                <c:pt idx="372">
                  <c:v>3.7199999999999647</c:v>
                </c:pt>
                <c:pt idx="373">
                  <c:v>3.7299999999999645</c:v>
                </c:pt>
                <c:pt idx="374">
                  <c:v>3.7399999999999642</c:v>
                </c:pt>
                <c:pt idx="375">
                  <c:v>3.749999999999964</c:v>
                </c:pt>
                <c:pt idx="376">
                  <c:v>3.7599999999999638</c:v>
                </c:pt>
                <c:pt idx="377">
                  <c:v>3.7699999999999636</c:v>
                </c:pt>
                <c:pt idx="378">
                  <c:v>3.7799999999999634</c:v>
                </c:pt>
                <c:pt idx="379">
                  <c:v>3.7899999999999632</c:v>
                </c:pt>
                <c:pt idx="380">
                  <c:v>3.799999999999963</c:v>
                </c:pt>
                <c:pt idx="381">
                  <c:v>3.8099999999999627</c:v>
                </c:pt>
                <c:pt idx="382">
                  <c:v>3.8199999999999625</c:v>
                </c:pt>
                <c:pt idx="383">
                  <c:v>3.8299999999999623</c:v>
                </c:pt>
                <c:pt idx="384">
                  <c:v>3.8399999999999621</c:v>
                </c:pt>
                <c:pt idx="385">
                  <c:v>3.8499999999999619</c:v>
                </c:pt>
                <c:pt idx="386">
                  <c:v>3.8599999999999617</c:v>
                </c:pt>
                <c:pt idx="387">
                  <c:v>3.8699999999999615</c:v>
                </c:pt>
                <c:pt idx="388">
                  <c:v>3.8799999999999613</c:v>
                </c:pt>
                <c:pt idx="389">
                  <c:v>3.889999999999961</c:v>
                </c:pt>
                <c:pt idx="390">
                  <c:v>3.8999999999999608</c:v>
                </c:pt>
                <c:pt idx="391">
                  <c:v>3.9099999999999606</c:v>
                </c:pt>
                <c:pt idx="392">
                  <c:v>3.9199999999999604</c:v>
                </c:pt>
                <c:pt idx="393">
                  <c:v>3.9299999999999602</c:v>
                </c:pt>
                <c:pt idx="394">
                  <c:v>3.93999999999996</c:v>
                </c:pt>
                <c:pt idx="395">
                  <c:v>3.9499999999999598</c:v>
                </c:pt>
                <c:pt idx="396">
                  <c:v>3.9599999999999596</c:v>
                </c:pt>
                <c:pt idx="397">
                  <c:v>3.9699999999999593</c:v>
                </c:pt>
                <c:pt idx="398">
                  <c:v>3.9799999999999591</c:v>
                </c:pt>
                <c:pt idx="399">
                  <c:v>3.9899999999999589</c:v>
                </c:pt>
                <c:pt idx="400">
                  <c:v>3.9999999999999587</c:v>
                </c:pt>
                <c:pt idx="401">
                  <c:v>4.0099999999999589</c:v>
                </c:pt>
                <c:pt idx="402">
                  <c:v>4.0199999999999587</c:v>
                </c:pt>
                <c:pt idx="403">
                  <c:v>4.0299999999999585</c:v>
                </c:pt>
                <c:pt idx="404">
                  <c:v>4.0399999999999583</c:v>
                </c:pt>
                <c:pt idx="405">
                  <c:v>4.0499999999999581</c:v>
                </c:pt>
                <c:pt idx="406">
                  <c:v>4.0599999999999579</c:v>
                </c:pt>
                <c:pt idx="407">
                  <c:v>4.0699999999999577</c:v>
                </c:pt>
                <c:pt idx="408">
                  <c:v>4.0799999999999574</c:v>
                </c:pt>
                <c:pt idx="409">
                  <c:v>4.0899999999999572</c:v>
                </c:pt>
                <c:pt idx="410">
                  <c:v>4.099999999999957</c:v>
                </c:pt>
                <c:pt idx="411">
                  <c:v>4.1099999999999568</c:v>
                </c:pt>
                <c:pt idx="412">
                  <c:v>4.1199999999999566</c:v>
                </c:pt>
                <c:pt idx="413">
                  <c:v>4.1299999999999564</c:v>
                </c:pt>
                <c:pt idx="414">
                  <c:v>4.1399999999999562</c:v>
                </c:pt>
                <c:pt idx="415">
                  <c:v>4.1499999999999559</c:v>
                </c:pt>
                <c:pt idx="416">
                  <c:v>4.1599999999999557</c:v>
                </c:pt>
                <c:pt idx="417">
                  <c:v>4.1699999999999555</c:v>
                </c:pt>
                <c:pt idx="418">
                  <c:v>4.1799999999999553</c:v>
                </c:pt>
                <c:pt idx="419">
                  <c:v>4.1899999999999551</c:v>
                </c:pt>
                <c:pt idx="420">
                  <c:v>4.1999999999999549</c:v>
                </c:pt>
                <c:pt idx="421">
                  <c:v>4.2099999999999547</c:v>
                </c:pt>
                <c:pt idx="422">
                  <c:v>4.2199999999999545</c:v>
                </c:pt>
                <c:pt idx="423">
                  <c:v>4.2299999999999542</c:v>
                </c:pt>
                <c:pt idx="424">
                  <c:v>4.239999999999954</c:v>
                </c:pt>
                <c:pt idx="425">
                  <c:v>4.2499999999999538</c:v>
                </c:pt>
                <c:pt idx="426">
                  <c:v>4.2599999999999536</c:v>
                </c:pt>
                <c:pt idx="427">
                  <c:v>4.2699999999999534</c:v>
                </c:pt>
                <c:pt idx="428">
                  <c:v>4.2799999999999532</c:v>
                </c:pt>
                <c:pt idx="429">
                  <c:v>4.289999999999953</c:v>
                </c:pt>
                <c:pt idx="430">
                  <c:v>4.2999999999999527</c:v>
                </c:pt>
                <c:pt idx="431">
                  <c:v>4.3099999999999525</c:v>
                </c:pt>
                <c:pt idx="432">
                  <c:v>4.3199999999999523</c:v>
                </c:pt>
                <c:pt idx="433">
                  <c:v>4.3299999999999521</c:v>
                </c:pt>
                <c:pt idx="434">
                  <c:v>4.3399999999999519</c:v>
                </c:pt>
                <c:pt idx="435">
                  <c:v>4.3499999999999517</c:v>
                </c:pt>
                <c:pt idx="436">
                  <c:v>4.3599999999999515</c:v>
                </c:pt>
                <c:pt idx="437">
                  <c:v>4.3699999999999513</c:v>
                </c:pt>
                <c:pt idx="438">
                  <c:v>4.379999999999951</c:v>
                </c:pt>
                <c:pt idx="439">
                  <c:v>4.3899999999999508</c:v>
                </c:pt>
                <c:pt idx="440">
                  <c:v>4.3999999999999506</c:v>
                </c:pt>
                <c:pt idx="441">
                  <c:v>4.4099999999999504</c:v>
                </c:pt>
                <c:pt idx="442">
                  <c:v>4.4199999999999502</c:v>
                </c:pt>
                <c:pt idx="443">
                  <c:v>4.42999999999995</c:v>
                </c:pt>
                <c:pt idx="444">
                  <c:v>4.4399999999999498</c:v>
                </c:pt>
                <c:pt idx="445">
                  <c:v>4.4499999999999496</c:v>
                </c:pt>
                <c:pt idx="446">
                  <c:v>4.4599999999999493</c:v>
                </c:pt>
                <c:pt idx="447">
                  <c:v>4.4699999999999491</c:v>
                </c:pt>
                <c:pt idx="448">
                  <c:v>4.4799999999999489</c:v>
                </c:pt>
                <c:pt idx="449">
                  <c:v>4.4899999999999487</c:v>
                </c:pt>
                <c:pt idx="450">
                  <c:v>4.4999999999999485</c:v>
                </c:pt>
                <c:pt idx="451">
                  <c:v>4.5099999999999483</c:v>
                </c:pt>
                <c:pt idx="452">
                  <c:v>4.5199999999999481</c:v>
                </c:pt>
                <c:pt idx="453">
                  <c:v>4.5299999999999478</c:v>
                </c:pt>
                <c:pt idx="454">
                  <c:v>4.5399999999999476</c:v>
                </c:pt>
                <c:pt idx="455">
                  <c:v>4.5499999999999474</c:v>
                </c:pt>
                <c:pt idx="456">
                  <c:v>4.5599999999999472</c:v>
                </c:pt>
                <c:pt idx="457">
                  <c:v>4.569999999999947</c:v>
                </c:pt>
                <c:pt idx="458">
                  <c:v>4.5799999999999468</c:v>
                </c:pt>
                <c:pt idx="459">
                  <c:v>4.5899999999999466</c:v>
                </c:pt>
                <c:pt idx="460">
                  <c:v>4.5999999999999464</c:v>
                </c:pt>
                <c:pt idx="461">
                  <c:v>4.6099999999999461</c:v>
                </c:pt>
                <c:pt idx="462">
                  <c:v>4.6199999999999459</c:v>
                </c:pt>
                <c:pt idx="463">
                  <c:v>4.6299999999999457</c:v>
                </c:pt>
                <c:pt idx="464">
                  <c:v>4.6399999999999455</c:v>
                </c:pt>
                <c:pt idx="465">
                  <c:v>4.6499999999999453</c:v>
                </c:pt>
                <c:pt idx="466">
                  <c:v>4.6599999999999451</c:v>
                </c:pt>
                <c:pt idx="467">
                  <c:v>4.6699999999999449</c:v>
                </c:pt>
                <c:pt idx="468">
                  <c:v>4.6799999999999446</c:v>
                </c:pt>
                <c:pt idx="469">
                  <c:v>4.6899999999999444</c:v>
                </c:pt>
                <c:pt idx="470">
                  <c:v>4.6999999999999442</c:v>
                </c:pt>
                <c:pt idx="471">
                  <c:v>4.709999999999944</c:v>
                </c:pt>
                <c:pt idx="472">
                  <c:v>4.7199999999999438</c:v>
                </c:pt>
                <c:pt idx="473">
                  <c:v>4.7299999999999436</c:v>
                </c:pt>
                <c:pt idx="474">
                  <c:v>4.7399999999999434</c:v>
                </c:pt>
                <c:pt idx="475">
                  <c:v>4.7499999999999432</c:v>
                </c:pt>
                <c:pt idx="476">
                  <c:v>4.7599999999999429</c:v>
                </c:pt>
                <c:pt idx="477">
                  <c:v>4.7699999999999427</c:v>
                </c:pt>
                <c:pt idx="478">
                  <c:v>4.7799999999999425</c:v>
                </c:pt>
                <c:pt idx="479">
                  <c:v>4.7899999999999423</c:v>
                </c:pt>
                <c:pt idx="480">
                  <c:v>4.7999999999999421</c:v>
                </c:pt>
                <c:pt idx="481">
                  <c:v>4.8099999999999419</c:v>
                </c:pt>
                <c:pt idx="482">
                  <c:v>4.8199999999999417</c:v>
                </c:pt>
                <c:pt idx="483">
                  <c:v>4.8299999999999415</c:v>
                </c:pt>
                <c:pt idx="484">
                  <c:v>4.8399999999999412</c:v>
                </c:pt>
                <c:pt idx="485">
                  <c:v>4.849999999999941</c:v>
                </c:pt>
                <c:pt idx="486">
                  <c:v>4.8599999999999408</c:v>
                </c:pt>
                <c:pt idx="487">
                  <c:v>4.8699999999999406</c:v>
                </c:pt>
                <c:pt idx="488">
                  <c:v>4.8799999999999404</c:v>
                </c:pt>
                <c:pt idx="489">
                  <c:v>4.8899999999999402</c:v>
                </c:pt>
                <c:pt idx="490">
                  <c:v>4.89999999999994</c:v>
                </c:pt>
                <c:pt idx="491">
                  <c:v>4.9099999999999397</c:v>
                </c:pt>
                <c:pt idx="492">
                  <c:v>4.9199999999999395</c:v>
                </c:pt>
                <c:pt idx="493">
                  <c:v>4.9299999999999393</c:v>
                </c:pt>
                <c:pt idx="494">
                  <c:v>4.9399999999999391</c:v>
                </c:pt>
                <c:pt idx="495">
                  <c:v>4.9499999999999389</c:v>
                </c:pt>
                <c:pt idx="496">
                  <c:v>4.9599999999999387</c:v>
                </c:pt>
                <c:pt idx="497">
                  <c:v>4.9699999999999385</c:v>
                </c:pt>
                <c:pt idx="498">
                  <c:v>4.9799999999999383</c:v>
                </c:pt>
                <c:pt idx="499">
                  <c:v>4.989999999999938</c:v>
                </c:pt>
                <c:pt idx="500">
                  <c:v>4.9999999999999378</c:v>
                </c:pt>
              </c:numCache>
            </c:numRef>
          </c:xVal>
          <c:yVal>
            <c:numRef>
              <c:f>Sheet1!$B$2:$B$502</c:f>
              <c:numCache>
                <c:formatCode>General</c:formatCode>
                <c:ptCount val="5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1.7999999999999998</c:v>
                </c:pt>
                <c:pt idx="10">
                  <c:v>1.9999999999999998</c:v>
                </c:pt>
                <c:pt idx="11">
                  <c:v>2.1999999999999997</c:v>
                </c:pt>
                <c:pt idx="12">
                  <c:v>2.3999999999999995</c:v>
                </c:pt>
                <c:pt idx="13">
                  <c:v>2.5999999999999996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3.4000000000000004</c:v>
                </c:pt>
                <c:pt idx="18">
                  <c:v>3.6000000000000005</c:v>
                </c:pt>
                <c:pt idx="19">
                  <c:v>3.8000000000000007</c:v>
                </c:pt>
                <c:pt idx="20">
                  <c:v>4.0000000000000009</c:v>
                </c:pt>
                <c:pt idx="21">
                  <c:v>4.2000000000000011</c:v>
                </c:pt>
                <c:pt idx="22">
                  <c:v>4.4000000000000012</c:v>
                </c:pt>
                <c:pt idx="23">
                  <c:v>4.6000000000000014</c:v>
                </c:pt>
                <c:pt idx="24">
                  <c:v>4.8000000000000016</c:v>
                </c:pt>
                <c:pt idx="25">
                  <c:v>5.0000000000000009</c:v>
                </c:pt>
                <c:pt idx="26">
                  <c:v>5.2000000000000011</c:v>
                </c:pt>
                <c:pt idx="27">
                  <c:v>5.4000000000000012</c:v>
                </c:pt>
                <c:pt idx="28">
                  <c:v>5.6000000000000014</c:v>
                </c:pt>
                <c:pt idx="29">
                  <c:v>5.8000000000000016</c:v>
                </c:pt>
                <c:pt idx="30">
                  <c:v>6.0000000000000018</c:v>
                </c:pt>
                <c:pt idx="31">
                  <c:v>6.200000000000002</c:v>
                </c:pt>
                <c:pt idx="32">
                  <c:v>6.4000000000000021</c:v>
                </c:pt>
                <c:pt idx="33">
                  <c:v>6.6000000000000023</c:v>
                </c:pt>
                <c:pt idx="34">
                  <c:v>6.8000000000000025</c:v>
                </c:pt>
                <c:pt idx="35">
                  <c:v>7.0000000000000027</c:v>
                </c:pt>
                <c:pt idx="36">
                  <c:v>7.2000000000000028</c:v>
                </c:pt>
                <c:pt idx="37">
                  <c:v>7.400000000000003</c:v>
                </c:pt>
                <c:pt idx="38">
                  <c:v>7.6000000000000032</c:v>
                </c:pt>
                <c:pt idx="39">
                  <c:v>7.8000000000000034</c:v>
                </c:pt>
                <c:pt idx="40">
                  <c:v>8.0000000000000036</c:v>
                </c:pt>
                <c:pt idx="41">
                  <c:v>8.2000000000000046</c:v>
                </c:pt>
                <c:pt idx="42">
                  <c:v>8.4000000000000039</c:v>
                </c:pt>
                <c:pt idx="43">
                  <c:v>8.600000000000005</c:v>
                </c:pt>
                <c:pt idx="44">
                  <c:v>8.8000000000000043</c:v>
                </c:pt>
                <c:pt idx="45">
                  <c:v>9.0000000000000053</c:v>
                </c:pt>
                <c:pt idx="46">
                  <c:v>9.2000000000000046</c:v>
                </c:pt>
                <c:pt idx="47">
                  <c:v>9.4000000000000057</c:v>
                </c:pt>
                <c:pt idx="48">
                  <c:v>9.600000000000005</c:v>
                </c:pt>
                <c:pt idx="49">
                  <c:v>9.800000000000006</c:v>
                </c:pt>
                <c:pt idx="50">
                  <c:v>10.000000000000004</c:v>
                </c:pt>
                <c:pt idx="51">
                  <c:v>10.200000000000005</c:v>
                </c:pt>
                <c:pt idx="52">
                  <c:v>10.400000000000006</c:v>
                </c:pt>
                <c:pt idx="53">
                  <c:v>10.600000000000005</c:v>
                </c:pt>
                <c:pt idx="54">
                  <c:v>10.800000000000004</c:v>
                </c:pt>
                <c:pt idx="55">
                  <c:v>11.000000000000005</c:v>
                </c:pt>
                <c:pt idx="56">
                  <c:v>11.200000000000006</c:v>
                </c:pt>
                <c:pt idx="57">
                  <c:v>11.400000000000006</c:v>
                </c:pt>
                <c:pt idx="58">
                  <c:v>11.600000000000005</c:v>
                </c:pt>
                <c:pt idx="59">
                  <c:v>11.800000000000006</c:v>
                </c:pt>
                <c:pt idx="60">
                  <c:v>12.000000000000007</c:v>
                </c:pt>
                <c:pt idx="61">
                  <c:v>12.200000000000006</c:v>
                </c:pt>
                <c:pt idx="62">
                  <c:v>12.400000000000006</c:v>
                </c:pt>
                <c:pt idx="63">
                  <c:v>12.600000000000007</c:v>
                </c:pt>
                <c:pt idx="64">
                  <c:v>12.800000000000008</c:v>
                </c:pt>
                <c:pt idx="65">
                  <c:v>13.000000000000007</c:v>
                </c:pt>
                <c:pt idx="66">
                  <c:v>13.200000000000006</c:v>
                </c:pt>
                <c:pt idx="67">
                  <c:v>13.400000000000007</c:v>
                </c:pt>
                <c:pt idx="68">
                  <c:v>13.600000000000009</c:v>
                </c:pt>
                <c:pt idx="69">
                  <c:v>13.800000000000008</c:v>
                </c:pt>
                <c:pt idx="70">
                  <c:v>14.000000000000007</c:v>
                </c:pt>
                <c:pt idx="71">
                  <c:v>14.200000000000008</c:v>
                </c:pt>
                <c:pt idx="72">
                  <c:v>14.400000000000009</c:v>
                </c:pt>
                <c:pt idx="73">
                  <c:v>14.600000000000009</c:v>
                </c:pt>
                <c:pt idx="74">
                  <c:v>14.800000000000008</c:v>
                </c:pt>
                <c:pt idx="75">
                  <c:v>15.000000000000009</c:v>
                </c:pt>
                <c:pt idx="76">
                  <c:v>15.20000000000001</c:v>
                </c:pt>
                <c:pt idx="77">
                  <c:v>15.400000000000009</c:v>
                </c:pt>
                <c:pt idx="78">
                  <c:v>15.600000000000009</c:v>
                </c:pt>
                <c:pt idx="79">
                  <c:v>15.80000000000001</c:v>
                </c:pt>
                <c:pt idx="80">
                  <c:v>16.000000000000011</c:v>
                </c:pt>
                <c:pt idx="81">
                  <c:v>16.20000000000001</c:v>
                </c:pt>
                <c:pt idx="82">
                  <c:v>16.400000000000009</c:v>
                </c:pt>
                <c:pt idx="83">
                  <c:v>16.600000000000009</c:v>
                </c:pt>
                <c:pt idx="84">
                  <c:v>16.800000000000011</c:v>
                </c:pt>
                <c:pt idx="85">
                  <c:v>17.000000000000011</c:v>
                </c:pt>
                <c:pt idx="86">
                  <c:v>17.20000000000001</c:v>
                </c:pt>
                <c:pt idx="87">
                  <c:v>17.400000000000013</c:v>
                </c:pt>
                <c:pt idx="88">
                  <c:v>17.600000000000012</c:v>
                </c:pt>
                <c:pt idx="89">
                  <c:v>17.800000000000011</c:v>
                </c:pt>
                <c:pt idx="90">
                  <c:v>18.000000000000011</c:v>
                </c:pt>
                <c:pt idx="91">
                  <c:v>18.20000000000001</c:v>
                </c:pt>
                <c:pt idx="92">
                  <c:v>18.400000000000013</c:v>
                </c:pt>
                <c:pt idx="93">
                  <c:v>18.600000000000012</c:v>
                </c:pt>
                <c:pt idx="94">
                  <c:v>18.800000000000011</c:v>
                </c:pt>
                <c:pt idx="95">
                  <c:v>19.000000000000014</c:v>
                </c:pt>
                <c:pt idx="96">
                  <c:v>19.200000000000014</c:v>
                </c:pt>
                <c:pt idx="97">
                  <c:v>19.400000000000013</c:v>
                </c:pt>
                <c:pt idx="98">
                  <c:v>19.600000000000012</c:v>
                </c:pt>
                <c:pt idx="99">
                  <c:v>19.800000000000011</c:v>
                </c:pt>
                <c:pt idx="100">
                  <c:v>20.000000000000014</c:v>
                </c:pt>
                <c:pt idx="101">
                  <c:v>20.200000000000014</c:v>
                </c:pt>
                <c:pt idx="102">
                  <c:v>20.400000000000013</c:v>
                </c:pt>
                <c:pt idx="103">
                  <c:v>20.600000000000016</c:v>
                </c:pt>
                <c:pt idx="104">
                  <c:v>20.800000000000015</c:v>
                </c:pt>
                <c:pt idx="105">
                  <c:v>21.000000000000014</c:v>
                </c:pt>
                <c:pt idx="106">
                  <c:v>21.200000000000014</c:v>
                </c:pt>
                <c:pt idx="107">
                  <c:v>21.400000000000013</c:v>
                </c:pt>
                <c:pt idx="108">
                  <c:v>21.600000000000016</c:v>
                </c:pt>
                <c:pt idx="109">
                  <c:v>21.800000000000015</c:v>
                </c:pt>
                <c:pt idx="110">
                  <c:v>22.000000000000014</c:v>
                </c:pt>
                <c:pt idx="111">
                  <c:v>22.200000000000017</c:v>
                </c:pt>
                <c:pt idx="112">
                  <c:v>22.400000000000016</c:v>
                </c:pt>
                <c:pt idx="113">
                  <c:v>22.600000000000016</c:v>
                </c:pt>
                <c:pt idx="114">
                  <c:v>22.800000000000015</c:v>
                </c:pt>
                <c:pt idx="115">
                  <c:v>23.000000000000014</c:v>
                </c:pt>
                <c:pt idx="116">
                  <c:v>23.200000000000017</c:v>
                </c:pt>
                <c:pt idx="117">
                  <c:v>23.400000000000016</c:v>
                </c:pt>
                <c:pt idx="118">
                  <c:v>23.600000000000016</c:v>
                </c:pt>
                <c:pt idx="119">
                  <c:v>23.800000000000018</c:v>
                </c:pt>
                <c:pt idx="120">
                  <c:v>24.000000000000018</c:v>
                </c:pt>
                <c:pt idx="121">
                  <c:v>24.200000000000017</c:v>
                </c:pt>
                <c:pt idx="122">
                  <c:v>24.400000000000016</c:v>
                </c:pt>
                <c:pt idx="123">
                  <c:v>24.600000000000016</c:v>
                </c:pt>
                <c:pt idx="124">
                  <c:v>24.800000000000018</c:v>
                </c:pt>
                <c:pt idx="125">
                  <c:v>25.000000000000018</c:v>
                </c:pt>
                <c:pt idx="126">
                  <c:v>25.200000000000017</c:v>
                </c:pt>
                <c:pt idx="127">
                  <c:v>25.40000000000002</c:v>
                </c:pt>
                <c:pt idx="128">
                  <c:v>25.600000000000019</c:v>
                </c:pt>
                <c:pt idx="129">
                  <c:v>25.800000000000018</c:v>
                </c:pt>
                <c:pt idx="130">
                  <c:v>26.000000000000018</c:v>
                </c:pt>
                <c:pt idx="131">
                  <c:v>26.200000000000017</c:v>
                </c:pt>
                <c:pt idx="132">
                  <c:v>26.40000000000002</c:v>
                </c:pt>
                <c:pt idx="133">
                  <c:v>26.600000000000019</c:v>
                </c:pt>
                <c:pt idx="134">
                  <c:v>26.800000000000018</c:v>
                </c:pt>
                <c:pt idx="135">
                  <c:v>27.000000000000021</c:v>
                </c:pt>
                <c:pt idx="136">
                  <c:v>27.200000000000021</c:v>
                </c:pt>
                <c:pt idx="137">
                  <c:v>27.40000000000002</c:v>
                </c:pt>
                <c:pt idx="138">
                  <c:v>27.600000000000019</c:v>
                </c:pt>
                <c:pt idx="139">
                  <c:v>27.800000000000018</c:v>
                </c:pt>
                <c:pt idx="140">
                  <c:v>28.000000000000021</c:v>
                </c:pt>
                <c:pt idx="141">
                  <c:v>28.200000000000021</c:v>
                </c:pt>
                <c:pt idx="142">
                  <c:v>28.40000000000002</c:v>
                </c:pt>
                <c:pt idx="143">
                  <c:v>28.600000000000023</c:v>
                </c:pt>
                <c:pt idx="144">
                  <c:v>28.800000000000022</c:v>
                </c:pt>
                <c:pt idx="145">
                  <c:v>29.000000000000021</c:v>
                </c:pt>
                <c:pt idx="146">
                  <c:v>29.200000000000021</c:v>
                </c:pt>
                <c:pt idx="147">
                  <c:v>29.40000000000002</c:v>
                </c:pt>
                <c:pt idx="148">
                  <c:v>29.600000000000023</c:v>
                </c:pt>
                <c:pt idx="149">
                  <c:v>29.800000000000022</c:v>
                </c:pt>
                <c:pt idx="150">
                  <c:v>30.000000000000021</c:v>
                </c:pt>
                <c:pt idx="151">
                  <c:v>30.200000000000024</c:v>
                </c:pt>
                <c:pt idx="152">
                  <c:v>30.400000000000023</c:v>
                </c:pt>
                <c:pt idx="153">
                  <c:v>30.600000000000023</c:v>
                </c:pt>
                <c:pt idx="154">
                  <c:v>30.800000000000022</c:v>
                </c:pt>
                <c:pt idx="155">
                  <c:v>31.000000000000021</c:v>
                </c:pt>
                <c:pt idx="156">
                  <c:v>31.200000000000024</c:v>
                </c:pt>
                <c:pt idx="157">
                  <c:v>31.400000000000023</c:v>
                </c:pt>
                <c:pt idx="158">
                  <c:v>31.600000000000023</c:v>
                </c:pt>
                <c:pt idx="159">
                  <c:v>31.800000000000026</c:v>
                </c:pt>
                <c:pt idx="160">
                  <c:v>32.000000000000021</c:v>
                </c:pt>
                <c:pt idx="161">
                  <c:v>32.200000000000024</c:v>
                </c:pt>
                <c:pt idx="162">
                  <c:v>32.400000000000027</c:v>
                </c:pt>
                <c:pt idx="163">
                  <c:v>32.600000000000023</c:v>
                </c:pt>
                <c:pt idx="164">
                  <c:v>32.800000000000026</c:v>
                </c:pt>
                <c:pt idx="165">
                  <c:v>33.000000000000028</c:v>
                </c:pt>
                <c:pt idx="166">
                  <c:v>33.200000000000024</c:v>
                </c:pt>
                <c:pt idx="167">
                  <c:v>33.400000000000027</c:v>
                </c:pt>
                <c:pt idx="168">
                  <c:v>33.600000000000023</c:v>
                </c:pt>
                <c:pt idx="169">
                  <c:v>33.800000000000026</c:v>
                </c:pt>
                <c:pt idx="170">
                  <c:v>34.000000000000028</c:v>
                </c:pt>
                <c:pt idx="171">
                  <c:v>34.200000000000024</c:v>
                </c:pt>
                <c:pt idx="172">
                  <c:v>34.400000000000027</c:v>
                </c:pt>
                <c:pt idx="173">
                  <c:v>34.600000000000023</c:v>
                </c:pt>
                <c:pt idx="174">
                  <c:v>34.800000000000026</c:v>
                </c:pt>
                <c:pt idx="175">
                  <c:v>35.000000000000028</c:v>
                </c:pt>
                <c:pt idx="176">
                  <c:v>35.200000000000024</c:v>
                </c:pt>
                <c:pt idx="177">
                  <c:v>35.400000000000027</c:v>
                </c:pt>
                <c:pt idx="178">
                  <c:v>35.60000000000003</c:v>
                </c:pt>
                <c:pt idx="179">
                  <c:v>35.800000000000026</c:v>
                </c:pt>
                <c:pt idx="180">
                  <c:v>36.000000000000028</c:v>
                </c:pt>
                <c:pt idx="181">
                  <c:v>36.200000000000031</c:v>
                </c:pt>
                <c:pt idx="182">
                  <c:v>36.400000000000027</c:v>
                </c:pt>
                <c:pt idx="183">
                  <c:v>36.60000000000003</c:v>
                </c:pt>
                <c:pt idx="184">
                  <c:v>36.800000000000026</c:v>
                </c:pt>
                <c:pt idx="185">
                  <c:v>37.000000000000028</c:v>
                </c:pt>
                <c:pt idx="186">
                  <c:v>37.200000000000031</c:v>
                </c:pt>
                <c:pt idx="187">
                  <c:v>37.400000000000027</c:v>
                </c:pt>
                <c:pt idx="188">
                  <c:v>37.60000000000003</c:v>
                </c:pt>
                <c:pt idx="189">
                  <c:v>37.800000000000026</c:v>
                </c:pt>
                <c:pt idx="190">
                  <c:v>38.000000000000028</c:v>
                </c:pt>
                <c:pt idx="191">
                  <c:v>38.200000000000031</c:v>
                </c:pt>
                <c:pt idx="192">
                  <c:v>38.400000000000027</c:v>
                </c:pt>
                <c:pt idx="193">
                  <c:v>38.60000000000003</c:v>
                </c:pt>
                <c:pt idx="194">
                  <c:v>38.800000000000033</c:v>
                </c:pt>
                <c:pt idx="195">
                  <c:v>39.000000000000028</c:v>
                </c:pt>
                <c:pt idx="196">
                  <c:v>39.200000000000031</c:v>
                </c:pt>
                <c:pt idx="197">
                  <c:v>39.400000000000034</c:v>
                </c:pt>
                <c:pt idx="198">
                  <c:v>39.60000000000003</c:v>
                </c:pt>
                <c:pt idx="199">
                  <c:v>39.800000000000033</c:v>
                </c:pt>
                <c:pt idx="200">
                  <c:v>40.000000000000028</c:v>
                </c:pt>
                <c:pt idx="201">
                  <c:v>40.200000000000024</c:v>
                </c:pt>
                <c:pt idx="202">
                  <c:v>40.40000000000002</c:v>
                </c:pt>
                <c:pt idx="203">
                  <c:v>40.600000000000016</c:v>
                </c:pt>
                <c:pt idx="204">
                  <c:v>40.800000000000011</c:v>
                </c:pt>
                <c:pt idx="205">
                  <c:v>41.000000000000007</c:v>
                </c:pt>
                <c:pt idx="206">
                  <c:v>41.2</c:v>
                </c:pt>
                <c:pt idx="207">
                  <c:v>41.4</c:v>
                </c:pt>
                <c:pt idx="208">
                  <c:v>41.599999999999994</c:v>
                </c:pt>
                <c:pt idx="209">
                  <c:v>41.79999999999999</c:v>
                </c:pt>
                <c:pt idx="210">
                  <c:v>41.999999999999986</c:v>
                </c:pt>
                <c:pt idx="211">
                  <c:v>42.199999999999982</c:v>
                </c:pt>
                <c:pt idx="212">
                  <c:v>42.399999999999977</c:v>
                </c:pt>
                <c:pt idx="213">
                  <c:v>42.599999999999973</c:v>
                </c:pt>
                <c:pt idx="214">
                  <c:v>42.799999999999969</c:v>
                </c:pt>
                <c:pt idx="215">
                  <c:v>42.999999999999964</c:v>
                </c:pt>
                <c:pt idx="216">
                  <c:v>43.19999999999996</c:v>
                </c:pt>
                <c:pt idx="217">
                  <c:v>43.399999999999956</c:v>
                </c:pt>
                <c:pt idx="218">
                  <c:v>43.599999999999952</c:v>
                </c:pt>
                <c:pt idx="219">
                  <c:v>43.799999999999947</c:v>
                </c:pt>
                <c:pt idx="220">
                  <c:v>43.999999999999943</c:v>
                </c:pt>
                <c:pt idx="221">
                  <c:v>44.199999999999939</c:v>
                </c:pt>
                <c:pt idx="222">
                  <c:v>44.399999999999935</c:v>
                </c:pt>
                <c:pt idx="223">
                  <c:v>44.59999999999993</c:v>
                </c:pt>
                <c:pt idx="224">
                  <c:v>44.799999999999926</c:v>
                </c:pt>
                <c:pt idx="225">
                  <c:v>44.999999999999922</c:v>
                </c:pt>
                <c:pt idx="226">
                  <c:v>45.199999999999918</c:v>
                </c:pt>
                <c:pt idx="227">
                  <c:v>45.399999999999913</c:v>
                </c:pt>
                <c:pt idx="228">
                  <c:v>45.599999999999909</c:v>
                </c:pt>
                <c:pt idx="229">
                  <c:v>45.799999999999905</c:v>
                </c:pt>
                <c:pt idx="230">
                  <c:v>45.999999999999901</c:v>
                </c:pt>
                <c:pt idx="231">
                  <c:v>46.199999999999896</c:v>
                </c:pt>
                <c:pt idx="232">
                  <c:v>46.399999999999892</c:v>
                </c:pt>
                <c:pt idx="233">
                  <c:v>46.599999999999888</c:v>
                </c:pt>
                <c:pt idx="234">
                  <c:v>46.799999999999883</c:v>
                </c:pt>
                <c:pt idx="235">
                  <c:v>46.999999999999879</c:v>
                </c:pt>
                <c:pt idx="236">
                  <c:v>47.199999999999875</c:v>
                </c:pt>
                <c:pt idx="237">
                  <c:v>47.399999999999871</c:v>
                </c:pt>
                <c:pt idx="238">
                  <c:v>47.599999999999866</c:v>
                </c:pt>
                <c:pt idx="239">
                  <c:v>47.799999999999862</c:v>
                </c:pt>
                <c:pt idx="240">
                  <c:v>47.999999999999858</c:v>
                </c:pt>
                <c:pt idx="241">
                  <c:v>48.199999999999854</c:v>
                </c:pt>
                <c:pt idx="242">
                  <c:v>48.399999999999849</c:v>
                </c:pt>
                <c:pt idx="243">
                  <c:v>48.599999999999845</c:v>
                </c:pt>
                <c:pt idx="244">
                  <c:v>48.799999999999841</c:v>
                </c:pt>
                <c:pt idx="245">
                  <c:v>48.999999999999837</c:v>
                </c:pt>
                <c:pt idx="246">
                  <c:v>49.199999999999832</c:v>
                </c:pt>
                <c:pt idx="247">
                  <c:v>49.399999999999828</c:v>
                </c:pt>
                <c:pt idx="248">
                  <c:v>49.599999999999824</c:v>
                </c:pt>
                <c:pt idx="249">
                  <c:v>49.79999999999982</c:v>
                </c:pt>
                <c:pt idx="250">
                  <c:v>49.999999999999815</c:v>
                </c:pt>
                <c:pt idx="251">
                  <c:v>50.199999999999811</c:v>
                </c:pt>
                <c:pt idx="252">
                  <c:v>50.399999999999807</c:v>
                </c:pt>
                <c:pt idx="253">
                  <c:v>50.599999999999802</c:v>
                </c:pt>
                <c:pt idx="254">
                  <c:v>50.799999999999798</c:v>
                </c:pt>
                <c:pt idx="255">
                  <c:v>50.999999999999794</c:v>
                </c:pt>
                <c:pt idx="256">
                  <c:v>51.19999999999979</c:v>
                </c:pt>
                <c:pt idx="257">
                  <c:v>51.399999999999785</c:v>
                </c:pt>
                <c:pt idx="258">
                  <c:v>51.599999999999781</c:v>
                </c:pt>
                <c:pt idx="259">
                  <c:v>51.799999999999777</c:v>
                </c:pt>
                <c:pt idx="260">
                  <c:v>51.999999999999773</c:v>
                </c:pt>
                <c:pt idx="261">
                  <c:v>52.199999999999768</c:v>
                </c:pt>
                <c:pt idx="262">
                  <c:v>52.399999999999764</c:v>
                </c:pt>
                <c:pt idx="263">
                  <c:v>52.59999999999976</c:v>
                </c:pt>
                <c:pt idx="264">
                  <c:v>52.799999999999756</c:v>
                </c:pt>
                <c:pt idx="265">
                  <c:v>52.999999999999751</c:v>
                </c:pt>
                <c:pt idx="266">
                  <c:v>53.199999999999747</c:v>
                </c:pt>
                <c:pt idx="267">
                  <c:v>53.399999999999743</c:v>
                </c:pt>
                <c:pt idx="268">
                  <c:v>53.599999999999739</c:v>
                </c:pt>
                <c:pt idx="269">
                  <c:v>53.799999999999734</c:v>
                </c:pt>
                <c:pt idx="270">
                  <c:v>53.99999999999973</c:v>
                </c:pt>
                <c:pt idx="271">
                  <c:v>54.199999999999726</c:v>
                </c:pt>
                <c:pt idx="272">
                  <c:v>54.399999999999721</c:v>
                </c:pt>
                <c:pt idx="273">
                  <c:v>54.599999999999717</c:v>
                </c:pt>
                <c:pt idx="274">
                  <c:v>54.799999999999713</c:v>
                </c:pt>
                <c:pt idx="275">
                  <c:v>54.999999999999709</c:v>
                </c:pt>
                <c:pt idx="276">
                  <c:v>55.199999999999704</c:v>
                </c:pt>
                <c:pt idx="277">
                  <c:v>55.3999999999997</c:v>
                </c:pt>
                <c:pt idx="278">
                  <c:v>55.599999999999696</c:v>
                </c:pt>
                <c:pt idx="279">
                  <c:v>55.799999999999692</c:v>
                </c:pt>
                <c:pt idx="280">
                  <c:v>55.999999999999687</c:v>
                </c:pt>
                <c:pt idx="281">
                  <c:v>56.199999999999683</c:v>
                </c:pt>
                <c:pt idx="282">
                  <c:v>56.399999999999679</c:v>
                </c:pt>
                <c:pt idx="283">
                  <c:v>56.599999999999675</c:v>
                </c:pt>
                <c:pt idx="284">
                  <c:v>56.79999999999967</c:v>
                </c:pt>
                <c:pt idx="285">
                  <c:v>56.999999999999666</c:v>
                </c:pt>
                <c:pt idx="286">
                  <c:v>57.199999999999662</c:v>
                </c:pt>
                <c:pt idx="287">
                  <c:v>57.399999999999658</c:v>
                </c:pt>
                <c:pt idx="288">
                  <c:v>57.599999999999653</c:v>
                </c:pt>
                <c:pt idx="289">
                  <c:v>57.799999999999649</c:v>
                </c:pt>
                <c:pt idx="290">
                  <c:v>57.999999999999645</c:v>
                </c:pt>
                <c:pt idx="291">
                  <c:v>58.19999999999964</c:v>
                </c:pt>
                <c:pt idx="292">
                  <c:v>58.399999999999636</c:v>
                </c:pt>
                <c:pt idx="293">
                  <c:v>58.599999999999632</c:v>
                </c:pt>
                <c:pt idx="294">
                  <c:v>58.799999999999628</c:v>
                </c:pt>
                <c:pt idx="295">
                  <c:v>58.999999999999623</c:v>
                </c:pt>
                <c:pt idx="296">
                  <c:v>59.199999999999619</c:v>
                </c:pt>
                <c:pt idx="297">
                  <c:v>59.399999999999615</c:v>
                </c:pt>
                <c:pt idx="298">
                  <c:v>59.599999999999611</c:v>
                </c:pt>
                <c:pt idx="299">
                  <c:v>59.799999999999606</c:v>
                </c:pt>
                <c:pt idx="300">
                  <c:v>59.999999999999602</c:v>
                </c:pt>
                <c:pt idx="301">
                  <c:v>60.199999999999598</c:v>
                </c:pt>
                <c:pt idx="302">
                  <c:v>60.399999999999594</c:v>
                </c:pt>
                <c:pt idx="303">
                  <c:v>60.599999999999589</c:v>
                </c:pt>
                <c:pt idx="304">
                  <c:v>60.799999999999585</c:v>
                </c:pt>
                <c:pt idx="305">
                  <c:v>60.999999999999581</c:v>
                </c:pt>
                <c:pt idx="306">
                  <c:v>61.199999999999577</c:v>
                </c:pt>
                <c:pt idx="307">
                  <c:v>61.399999999999572</c:v>
                </c:pt>
                <c:pt idx="308">
                  <c:v>61.599999999999568</c:v>
                </c:pt>
                <c:pt idx="309">
                  <c:v>61.799999999999564</c:v>
                </c:pt>
                <c:pt idx="310">
                  <c:v>61.999999999999559</c:v>
                </c:pt>
                <c:pt idx="311">
                  <c:v>62.199999999999555</c:v>
                </c:pt>
                <c:pt idx="312">
                  <c:v>62.399999999999551</c:v>
                </c:pt>
                <c:pt idx="313">
                  <c:v>62.599999999999547</c:v>
                </c:pt>
                <c:pt idx="314">
                  <c:v>62.799999999999542</c:v>
                </c:pt>
                <c:pt idx="315">
                  <c:v>62.999999999999538</c:v>
                </c:pt>
                <c:pt idx="316">
                  <c:v>63.199999999999534</c:v>
                </c:pt>
                <c:pt idx="317">
                  <c:v>63.39999999999953</c:v>
                </c:pt>
                <c:pt idx="318">
                  <c:v>63.599999999999525</c:v>
                </c:pt>
                <c:pt idx="319">
                  <c:v>63.799999999999521</c:v>
                </c:pt>
                <c:pt idx="320">
                  <c:v>63.999999999999517</c:v>
                </c:pt>
                <c:pt idx="321">
                  <c:v>64.199999999999505</c:v>
                </c:pt>
                <c:pt idx="322">
                  <c:v>64.399999999999508</c:v>
                </c:pt>
                <c:pt idx="323">
                  <c:v>64.599999999999497</c:v>
                </c:pt>
                <c:pt idx="324">
                  <c:v>64.7999999999995</c:v>
                </c:pt>
                <c:pt idx="325">
                  <c:v>64.999999999999488</c:v>
                </c:pt>
                <c:pt idx="326">
                  <c:v>65.199999999999491</c:v>
                </c:pt>
                <c:pt idx="327">
                  <c:v>65.39999999999948</c:v>
                </c:pt>
                <c:pt idx="328">
                  <c:v>65.599999999999483</c:v>
                </c:pt>
                <c:pt idx="329">
                  <c:v>65.799999999999471</c:v>
                </c:pt>
                <c:pt idx="330">
                  <c:v>65.999999999999474</c:v>
                </c:pt>
                <c:pt idx="331">
                  <c:v>66.199999999999463</c:v>
                </c:pt>
                <c:pt idx="332">
                  <c:v>66.399999999999466</c:v>
                </c:pt>
                <c:pt idx="333">
                  <c:v>66.599999999999454</c:v>
                </c:pt>
                <c:pt idx="334">
                  <c:v>66.799999999999457</c:v>
                </c:pt>
                <c:pt idx="335">
                  <c:v>66.999999999999446</c:v>
                </c:pt>
                <c:pt idx="336">
                  <c:v>67.199999999999449</c:v>
                </c:pt>
                <c:pt idx="337">
                  <c:v>67.399999999999437</c:v>
                </c:pt>
                <c:pt idx="338">
                  <c:v>67.59999999999944</c:v>
                </c:pt>
                <c:pt idx="339">
                  <c:v>67.799999999999429</c:v>
                </c:pt>
                <c:pt idx="340">
                  <c:v>67.999999999999432</c:v>
                </c:pt>
                <c:pt idx="341">
                  <c:v>68.19999999999942</c:v>
                </c:pt>
                <c:pt idx="342">
                  <c:v>68.399999999999423</c:v>
                </c:pt>
                <c:pt idx="343">
                  <c:v>68.599999999999412</c:v>
                </c:pt>
                <c:pt idx="344">
                  <c:v>68.799999999999415</c:v>
                </c:pt>
                <c:pt idx="345">
                  <c:v>68.999999999999403</c:v>
                </c:pt>
                <c:pt idx="346">
                  <c:v>69.199999999999406</c:v>
                </c:pt>
                <c:pt idx="347">
                  <c:v>69.399999999999395</c:v>
                </c:pt>
                <c:pt idx="348">
                  <c:v>69.599999999999397</c:v>
                </c:pt>
                <c:pt idx="349">
                  <c:v>69.799999999999386</c:v>
                </c:pt>
                <c:pt idx="350">
                  <c:v>69.999999999999389</c:v>
                </c:pt>
                <c:pt idx="351">
                  <c:v>70.199999999999378</c:v>
                </c:pt>
                <c:pt idx="352">
                  <c:v>70.39999999999938</c:v>
                </c:pt>
                <c:pt idx="353">
                  <c:v>70.599999999999369</c:v>
                </c:pt>
                <c:pt idx="354">
                  <c:v>70.799999999999372</c:v>
                </c:pt>
                <c:pt idx="355">
                  <c:v>70.999999999999361</c:v>
                </c:pt>
                <c:pt idx="356">
                  <c:v>71.199999999999363</c:v>
                </c:pt>
                <c:pt idx="357">
                  <c:v>71.399999999999352</c:v>
                </c:pt>
                <c:pt idx="358">
                  <c:v>71.599999999999355</c:v>
                </c:pt>
                <c:pt idx="359">
                  <c:v>71.799999999999343</c:v>
                </c:pt>
                <c:pt idx="360">
                  <c:v>71.999999999999346</c:v>
                </c:pt>
                <c:pt idx="361">
                  <c:v>72.199999999999335</c:v>
                </c:pt>
                <c:pt idx="362">
                  <c:v>72.399999999999338</c:v>
                </c:pt>
                <c:pt idx="363">
                  <c:v>72.599999999999326</c:v>
                </c:pt>
                <c:pt idx="364">
                  <c:v>72.799999999999329</c:v>
                </c:pt>
                <c:pt idx="365">
                  <c:v>72.999999999999318</c:v>
                </c:pt>
                <c:pt idx="366">
                  <c:v>73.199999999999321</c:v>
                </c:pt>
                <c:pt idx="367">
                  <c:v>73.399999999999309</c:v>
                </c:pt>
                <c:pt idx="368">
                  <c:v>73.599999999999312</c:v>
                </c:pt>
                <c:pt idx="369">
                  <c:v>73.799999999999301</c:v>
                </c:pt>
                <c:pt idx="370">
                  <c:v>73.999999999999304</c:v>
                </c:pt>
                <c:pt idx="371">
                  <c:v>74.199999999999292</c:v>
                </c:pt>
                <c:pt idx="372">
                  <c:v>74.399999999999295</c:v>
                </c:pt>
                <c:pt idx="373">
                  <c:v>74.599999999999284</c:v>
                </c:pt>
                <c:pt idx="374">
                  <c:v>74.799999999999287</c:v>
                </c:pt>
                <c:pt idx="375">
                  <c:v>74.999999999999275</c:v>
                </c:pt>
                <c:pt idx="376">
                  <c:v>75.199999999999278</c:v>
                </c:pt>
                <c:pt idx="377">
                  <c:v>75.399999999999267</c:v>
                </c:pt>
                <c:pt idx="378">
                  <c:v>75.59999999999927</c:v>
                </c:pt>
                <c:pt idx="379">
                  <c:v>75.799999999999258</c:v>
                </c:pt>
                <c:pt idx="380">
                  <c:v>75.999999999999261</c:v>
                </c:pt>
                <c:pt idx="381">
                  <c:v>76.19999999999925</c:v>
                </c:pt>
                <c:pt idx="382">
                  <c:v>76.399999999999253</c:v>
                </c:pt>
                <c:pt idx="383">
                  <c:v>76.599999999999241</c:v>
                </c:pt>
                <c:pt idx="384">
                  <c:v>76.799999999999244</c:v>
                </c:pt>
                <c:pt idx="385">
                  <c:v>76.999999999999233</c:v>
                </c:pt>
                <c:pt idx="386">
                  <c:v>77.199999999999235</c:v>
                </c:pt>
                <c:pt idx="387">
                  <c:v>77.399999999999224</c:v>
                </c:pt>
                <c:pt idx="388">
                  <c:v>77.599999999999227</c:v>
                </c:pt>
                <c:pt idx="389">
                  <c:v>77.799999999999216</c:v>
                </c:pt>
                <c:pt idx="390">
                  <c:v>77.999999999999218</c:v>
                </c:pt>
                <c:pt idx="391">
                  <c:v>78.199999999999207</c:v>
                </c:pt>
                <c:pt idx="392">
                  <c:v>78.39999999999921</c:v>
                </c:pt>
                <c:pt idx="393">
                  <c:v>78.599999999999199</c:v>
                </c:pt>
                <c:pt idx="394">
                  <c:v>78.799999999999201</c:v>
                </c:pt>
                <c:pt idx="395">
                  <c:v>78.99999999999919</c:v>
                </c:pt>
                <c:pt idx="396">
                  <c:v>79.199999999999193</c:v>
                </c:pt>
                <c:pt idx="397">
                  <c:v>79.399999999999181</c:v>
                </c:pt>
                <c:pt idx="398">
                  <c:v>79.599999999999184</c:v>
                </c:pt>
                <c:pt idx="399">
                  <c:v>79.799999999999173</c:v>
                </c:pt>
                <c:pt idx="400">
                  <c:v>79.999999999999176</c:v>
                </c:pt>
                <c:pt idx="401">
                  <c:v>80.199999999999179</c:v>
                </c:pt>
                <c:pt idx="402">
                  <c:v>80.399999999999181</c:v>
                </c:pt>
                <c:pt idx="403">
                  <c:v>80.59999999999917</c:v>
                </c:pt>
                <c:pt idx="404">
                  <c:v>80.799999999999159</c:v>
                </c:pt>
                <c:pt idx="405">
                  <c:v>80.999999999999162</c:v>
                </c:pt>
                <c:pt idx="406">
                  <c:v>81.199999999999164</c:v>
                </c:pt>
                <c:pt idx="407">
                  <c:v>81.399999999999153</c:v>
                </c:pt>
                <c:pt idx="408">
                  <c:v>81.599999999999142</c:v>
                </c:pt>
                <c:pt idx="409">
                  <c:v>81.799999999999145</c:v>
                </c:pt>
                <c:pt idx="410">
                  <c:v>81.999999999999147</c:v>
                </c:pt>
                <c:pt idx="411">
                  <c:v>82.199999999999136</c:v>
                </c:pt>
                <c:pt idx="412">
                  <c:v>82.399999999999125</c:v>
                </c:pt>
                <c:pt idx="413">
                  <c:v>82.599999999999127</c:v>
                </c:pt>
                <c:pt idx="414">
                  <c:v>82.79999999999913</c:v>
                </c:pt>
                <c:pt idx="415">
                  <c:v>82.999999999999119</c:v>
                </c:pt>
                <c:pt idx="416">
                  <c:v>83.199999999999108</c:v>
                </c:pt>
                <c:pt idx="417">
                  <c:v>83.39999999999911</c:v>
                </c:pt>
                <c:pt idx="418">
                  <c:v>83.599999999999113</c:v>
                </c:pt>
                <c:pt idx="419">
                  <c:v>83.799999999999102</c:v>
                </c:pt>
                <c:pt idx="420">
                  <c:v>83.999999999999091</c:v>
                </c:pt>
                <c:pt idx="421">
                  <c:v>84.199999999999093</c:v>
                </c:pt>
                <c:pt idx="422">
                  <c:v>84.399999999999096</c:v>
                </c:pt>
                <c:pt idx="423">
                  <c:v>84.599999999999085</c:v>
                </c:pt>
                <c:pt idx="424">
                  <c:v>84.799999999999073</c:v>
                </c:pt>
                <c:pt idx="425">
                  <c:v>84.999999999999076</c:v>
                </c:pt>
                <c:pt idx="426">
                  <c:v>85.199999999999079</c:v>
                </c:pt>
                <c:pt idx="427">
                  <c:v>85.399999999999068</c:v>
                </c:pt>
                <c:pt idx="428">
                  <c:v>85.599999999999056</c:v>
                </c:pt>
                <c:pt idx="429">
                  <c:v>85.799999999999059</c:v>
                </c:pt>
                <c:pt idx="430">
                  <c:v>85.999999999999062</c:v>
                </c:pt>
                <c:pt idx="431">
                  <c:v>86.199999999999051</c:v>
                </c:pt>
                <c:pt idx="432">
                  <c:v>86.399999999999039</c:v>
                </c:pt>
                <c:pt idx="433">
                  <c:v>86.599999999999042</c:v>
                </c:pt>
                <c:pt idx="434">
                  <c:v>86.799999999999045</c:v>
                </c:pt>
                <c:pt idx="435">
                  <c:v>86.999999999999034</c:v>
                </c:pt>
                <c:pt idx="436">
                  <c:v>87.199999999999022</c:v>
                </c:pt>
                <c:pt idx="437">
                  <c:v>87.399999999999025</c:v>
                </c:pt>
                <c:pt idx="438">
                  <c:v>87.599999999999028</c:v>
                </c:pt>
                <c:pt idx="439">
                  <c:v>87.799999999999017</c:v>
                </c:pt>
                <c:pt idx="440">
                  <c:v>87.999999999999005</c:v>
                </c:pt>
                <c:pt idx="441">
                  <c:v>88.199999999999008</c:v>
                </c:pt>
                <c:pt idx="442">
                  <c:v>88.399999999999011</c:v>
                </c:pt>
                <c:pt idx="443">
                  <c:v>88.599999999999</c:v>
                </c:pt>
                <c:pt idx="444">
                  <c:v>88.799999999998988</c:v>
                </c:pt>
                <c:pt idx="445">
                  <c:v>88.999999999998991</c:v>
                </c:pt>
                <c:pt idx="446">
                  <c:v>89.199999999998994</c:v>
                </c:pt>
                <c:pt idx="447">
                  <c:v>89.399999999998983</c:v>
                </c:pt>
                <c:pt idx="448">
                  <c:v>89.599999999998971</c:v>
                </c:pt>
                <c:pt idx="449">
                  <c:v>89.799999999998974</c:v>
                </c:pt>
                <c:pt idx="450">
                  <c:v>89.999999999998977</c:v>
                </c:pt>
                <c:pt idx="451">
                  <c:v>90.199999999998965</c:v>
                </c:pt>
                <c:pt idx="452">
                  <c:v>90.399999999998954</c:v>
                </c:pt>
                <c:pt idx="453">
                  <c:v>90.599999999998957</c:v>
                </c:pt>
                <c:pt idx="454">
                  <c:v>90.79999999999896</c:v>
                </c:pt>
                <c:pt idx="455">
                  <c:v>90.999999999998948</c:v>
                </c:pt>
                <c:pt idx="456">
                  <c:v>91.199999999998937</c:v>
                </c:pt>
                <c:pt idx="457">
                  <c:v>91.39999999999894</c:v>
                </c:pt>
                <c:pt idx="458">
                  <c:v>91.599999999998943</c:v>
                </c:pt>
                <c:pt idx="459">
                  <c:v>91.799999999998931</c:v>
                </c:pt>
                <c:pt idx="460">
                  <c:v>91.99999999999892</c:v>
                </c:pt>
                <c:pt idx="461">
                  <c:v>92.199999999998923</c:v>
                </c:pt>
                <c:pt idx="462">
                  <c:v>92.399999999998926</c:v>
                </c:pt>
                <c:pt idx="463">
                  <c:v>92.599999999998914</c:v>
                </c:pt>
                <c:pt idx="464">
                  <c:v>92.799999999998903</c:v>
                </c:pt>
                <c:pt idx="465">
                  <c:v>92.999999999998906</c:v>
                </c:pt>
                <c:pt idx="466">
                  <c:v>93.199999999998909</c:v>
                </c:pt>
                <c:pt idx="467">
                  <c:v>93.399999999998897</c:v>
                </c:pt>
                <c:pt idx="468">
                  <c:v>93.599999999998886</c:v>
                </c:pt>
                <c:pt idx="469">
                  <c:v>93.799999999998889</c:v>
                </c:pt>
                <c:pt idx="470">
                  <c:v>93.999999999998892</c:v>
                </c:pt>
                <c:pt idx="471">
                  <c:v>94.19999999999888</c:v>
                </c:pt>
                <c:pt idx="472">
                  <c:v>94.399999999998869</c:v>
                </c:pt>
                <c:pt idx="473">
                  <c:v>94.599999999998872</c:v>
                </c:pt>
                <c:pt idx="474">
                  <c:v>94.799999999998875</c:v>
                </c:pt>
                <c:pt idx="475">
                  <c:v>94.999999999998863</c:v>
                </c:pt>
                <c:pt idx="476">
                  <c:v>95.199999999998852</c:v>
                </c:pt>
                <c:pt idx="477">
                  <c:v>95.399999999998855</c:v>
                </c:pt>
                <c:pt idx="478">
                  <c:v>95.599999999998857</c:v>
                </c:pt>
                <c:pt idx="479">
                  <c:v>95.799999999998846</c:v>
                </c:pt>
                <c:pt idx="480">
                  <c:v>95.999999999998835</c:v>
                </c:pt>
                <c:pt idx="481">
                  <c:v>96.199999999998838</c:v>
                </c:pt>
                <c:pt idx="482">
                  <c:v>96.39999999999884</c:v>
                </c:pt>
                <c:pt idx="483">
                  <c:v>96.599999999998829</c:v>
                </c:pt>
                <c:pt idx="484">
                  <c:v>96.799999999998818</c:v>
                </c:pt>
                <c:pt idx="485">
                  <c:v>96.99999999999882</c:v>
                </c:pt>
                <c:pt idx="486">
                  <c:v>97.199999999998823</c:v>
                </c:pt>
                <c:pt idx="487">
                  <c:v>97.399999999998812</c:v>
                </c:pt>
                <c:pt idx="488">
                  <c:v>97.599999999998801</c:v>
                </c:pt>
                <c:pt idx="489">
                  <c:v>97.799999999998803</c:v>
                </c:pt>
                <c:pt idx="490">
                  <c:v>97.999999999998806</c:v>
                </c:pt>
                <c:pt idx="491">
                  <c:v>98.199999999998795</c:v>
                </c:pt>
                <c:pt idx="492">
                  <c:v>98.399999999998784</c:v>
                </c:pt>
                <c:pt idx="493">
                  <c:v>98.599999999998786</c:v>
                </c:pt>
                <c:pt idx="494">
                  <c:v>98.799999999998789</c:v>
                </c:pt>
                <c:pt idx="495">
                  <c:v>98.999999999998778</c:v>
                </c:pt>
                <c:pt idx="496">
                  <c:v>99.199999999998766</c:v>
                </c:pt>
                <c:pt idx="497">
                  <c:v>99.399999999998769</c:v>
                </c:pt>
                <c:pt idx="498">
                  <c:v>99.599999999998772</c:v>
                </c:pt>
                <c:pt idx="499">
                  <c:v>99.799999999998761</c:v>
                </c:pt>
                <c:pt idx="500">
                  <c:v>99.999999999998749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C5-43F2-A766-732D8FC07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0817984"/>
        <c:axId val="544457936"/>
      </c:scatterChart>
      <c:valAx>
        <c:axId val="84081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544457936"/>
        <c:crosses val="autoZero"/>
        <c:crossBetween val="midCat"/>
      </c:valAx>
      <c:valAx>
        <c:axId val="54445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speed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840817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9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2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95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66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22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4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8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A55A8B-4891-4805-AA83-29508E5AC8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9" b="32582"/>
          <a:stretch/>
        </p:blipFill>
        <p:spPr>
          <a:xfrm>
            <a:off x="168502" y="2057675"/>
            <a:ext cx="4403498" cy="3054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1B660-ABD9-4182-95ED-62D0373652A5}"/>
              </a:ext>
            </a:extLst>
          </p:cNvPr>
          <p:cNvSpPr txBox="1"/>
          <p:nvPr/>
        </p:nvSpPr>
        <p:spPr>
          <a:xfrm>
            <a:off x="4831773" y="3179618"/>
            <a:ext cx="31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accelerates for 2 seconds to 40% speed and moves until the color sensor (on port B) sees a black line.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DE98-3311-477E-AA3B-DD3D351C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23448"/>
            <a:ext cx="8574087" cy="4702716"/>
          </a:xfrm>
        </p:spPr>
        <p:txBody>
          <a:bodyPr/>
          <a:lstStyle/>
          <a:p>
            <a:r>
              <a:rPr lang="en-US" dirty="0"/>
              <a:t>Think about what else you might be able to use a timer block for</a:t>
            </a:r>
          </a:p>
          <a:p>
            <a:r>
              <a:rPr lang="en-US" dirty="0"/>
              <a:t>Create a deceleration program now that you know how to create an acceleration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0BF73-88F8-45EA-A6AC-0B2A7464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FB87FA-D9DA-4C65-91D5-78C5E960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what acceleration means</a:t>
            </a:r>
          </a:p>
          <a:p>
            <a:r>
              <a:rPr lang="en-US" dirty="0"/>
              <a:t>Learn how and when to use accelerate</a:t>
            </a:r>
          </a:p>
          <a:p>
            <a:r>
              <a:rPr lang="en-US" dirty="0"/>
              <a:t>Learn how to use the Timer Block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91F49-8EA0-48AF-9C05-3BC95395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Ramp 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09" y="1166842"/>
            <a:ext cx="47927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Acceleration is very helpful when running fast-paced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speed steadily increases over time in a linear fashion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Usually, if the robot starts up with high speed, then there would be a small jerk in the beginning. The jerk may change the position of the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acceleration, it would start up slowly and increase speed over time (see video on the right)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45703E-983E-4169-93C8-FF03C4831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216905"/>
              </p:ext>
            </p:extLst>
          </p:nvPr>
        </p:nvGraphicFramePr>
        <p:xfrm>
          <a:off x="4722575" y="1969356"/>
          <a:ext cx="41995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75AA-B659-4D89-A887-D927F79C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Tool: Timer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74" y="1471210"/>
            <a:ext cx="6493578" cy="3992563"/>
          </a:xfrm>
        </p:spPr>
        <p:txBody>
          <a:bodyPr>
            <a:normAutofit/>
          </a:bodyPr>
          <a:lstStyle/>
          <a:p>
            <a:r>
              <a:rPr lang="en-US" dirty="0"/>
              <a:t>The timer block is used to count time</a:t>
            </a:r>
          </a:p>
          <a:p>
            <a:r>
              <a:rPr lang="en-US" dirty="0"/>
              <a:t>It is found in the Blue sensor tab</a:t>
            </a:r>
          </a:p>
          <a:p>
            <a:r>
              <a:rPr lang="en-US" dirty="0"/>
              <a:t>1 timer is available You can use the reset timer block to reset a the timer back to 0 seconds</a:t>
            </a:r>
          </a:p>
          <a:p>
            <a:r>
              <a:rPr lang="en-US" dirty="0"/>
              <a:t>You can use the block to read the time since reset…</a:t>
            </a:r>
          </a:p>
          <a:p>
            <a:r>
              <a:rPr lang="en-US" dirty="0"/>
              <a:t>If you are a FIRST LEGO League Challenge team, you can use timers to track time or for the acceleration code in this lesson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F4CF4-A9F6-4F0F-BF32-7E2DDC59B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90" y="1733601"/>
            <a:ext cx="2467561" cy="169539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7D3EF-1D39-4E6A-9776-D3B87964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in 4 Easy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29" y="1393596"/>
            <a:ext cx="8520840" cy="44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Reset timer</a:t>
            </a:r>
          </a:p>
          <a:p>
            <a:pPr marL="0" indent="0">
              <a:buNone/>
            </a:pPr>
            <a:r>
              <a:rPr lang="en-US" dirty="0"/>
              <a:t>2. In a loop, read the number of seconds passed and multiply the speed by 20.  The 20 is the rate at which it speeds up and is measured in speed/second</a:t>
            </a:r>
          </a:p>
          <a:p>
            <a:pPr marL="0" indent="0">
              <a:buNone/>
            </a:pPr>
            <a:r>
              <a:rPr lang="en-US" dirty="0"/>
              <a:t>3. Still in the loop, take the result of the multiplication and apply it to the move block.</a:t>
            </a:r>
          </a:p>
          <a:p>
            <a:pPr marL="0" indent="0">
              <a:buNone/>
            </a:pPr>
            <a:r>
              <a:rPr lang="en-US" dirty="0"/>
              <a:t>4. Repeat the Loop for 5 seconds (duration)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the final speed will be </a:t>
            </a:r>
            <a:r>
              <a:rPr lang="en-US" i="1" dirty="0"/>
              <a:t>final speed = duration*rate</a:t>
            </a:r>
            <a:r>
              <a:rPr lang="en-US" dirty="0"/>
              <a:t> which should be less than or equal to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600BF-2596-47B1-9102-EE71594A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3530" y="3350914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0E23F-78D8-42F1-B09D-0629F95CD6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452440"/>
            <a:ext cx="6471155" cy="4369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A3B3B-F1CE-4CF9-AED7-20162A45EFC7}"/>
              </a:ext>
            </a:extLst>
          </p:cNvPr>
          <p:cNvSpPr txBox="1"/>
          <p:nvPr/>
        </p:nvSpPr>
        <p:spPr>
          <a:xfrm>
            <a:off x="4297641" y="2141037"/>
            <a:ext cx="34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timer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E9743-D64B-42D2-81D0-7DF9123ED7DA}"/>
              </a:ext>
            </a:extLst>
          </p:cNvPr>
          <p:cNvSpPr txBox="1"/>
          <p:nvPr/>
        </p:nvSpPr>
        <p:spPr>
          <a:xfrm>
            <a:off x="4297641" y="2705721"/>
            <a:ext cx="34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movement motors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60260-5791-41D1-BD64-AA2AE4B9D977}"/>
              </a:ext>
            </a:extLst>
          </p:cNvPr>
          <p:cNvSpPr txBox="1"/>
          <p:nvPr/>
        </p:nvSpPr>
        <p:spPr>
          <a:xfrm>
            <a:off x="4297641" y="3546266"/>
            <a:ext cx="41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Accelerate over the course of 5 seconds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0510-7A96-4C7F-B21D-8AA5D049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Challenge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4137" y="2143561"/>
            <a:ext cx="4714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Step 1: Can you now make an acceleration program that takes 2 inputs (total duration of acceleration and how much speed you want the motor to accelerate per second)?  Create a My Block.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Step 2:  Accelerate your robot, then move until a black line.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02746" y="2668924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0920" y="3619583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920" y="311280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9118" y="3188642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2098" y="3401706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3B4EA-F7C5-4432-BF75-F170F45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My Block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718" y="2133600"/>
            <a:ext cx="3735532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Go to Make a My Block</a:t>
            </a: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Add 2 inputs: one for seconds (duration) and one for how quickly you want to accelerate (rate)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07A416D-EEED-4FA2-A18A-1BBD0CBAFE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808019"/>
            <a:ext cx="4341767" cy="1444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1FF4A-53C9-4C21-8ED2-891A1694D8CD}"/>
              </a:ext>
            </a:extLst>
          </p:cNvPr>
          <p:cNvSpPr txBox="1"/>
          <p:nvPr/>
        </p:nvSpPr>
        <p:spPr>
          <a:xfrm>
            <a:off x="3368617" y="3177243"/>
            <a:ext cx="1148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How quickly you want to ramp up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0983E-A84B-41FB-AE07-66A4924A3FEF}"/>
              </a:ext>
            </a:extLst>
          </p:cNvPr>
          <p:cNvSpPr txBox="1"/>
          <p:nvPr/>
        </p:nvSpPr>
        <p:spPr>
          <a:xfrm>
            <a:off x="2539018" y="3236422"/>
            <a:ext cx="829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Seconds to ramp 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F56E5-F272-465C-98B9-5D85D49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077F6-C6B5-4B01-BDE7-C582A6610A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10" y="1697876"/>
            <a:ext cx="4595919" cy="2963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MY Block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481" y="5022823"/>
            <a:ext cx="778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 the “duration” and “rate” operators into the correct locations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DD8504-DC87-445F-B950-219AE43D6FF6}"/>
              </a:ext>
            </a:extLst>
          </p:cNvPr>
          <p:cNvCxnSpPr>
            <a:cxnSpLocks/>
          </p:cNvCxnSpPr>
          <p:nvPr/>
        </p:nvCxnSpPr>
        <p:spPr>
          <a:xfrm>
            <a:off x="2878282" y="2337955"/>
            <a:ext cx="727363" cy="1091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068C7E-2BA7-43F1-8660-4E971948E9C9}"/>
              </a:ext>
            </a:extLst>
          </p:cNvPr>
          <p:cNvCxnSpPr>
            <a:cxnSpLocks/>
          </p:cNvCxnSpPr>
          <p:nvPr/>
        </p:nvCxnSpPr>
        <p:spPr>
          <a:xfrm>
            <a:off x="3390969" y="2337954"/>
            <a:ext cx="1568025" cy="1641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8F93B9C-0413-4C96-A7B3-4FA20D46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</TotalTime>
  <Words>759</Words>
  <Application>Microsoft Office PowerPoint</Application>
  <PresentationFormat>On-screen Show (4:3)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Helvetica Neue</vt:lpstr>
      <vt:lpstr>Wingdings 2</vt:lpstr>
      <vt:lpstr>Dividend</vt:lpstr>
      <vt:lpstr>Acceleration</vt:lpstr>
      <vt:lpstr>Lesson Objectives</vt:lpstr>
      <vt:lpstr>Why Ramp Up</vt:lpstr>
      <vt:lpstr>New Tool: Timer Block</vt:lpstr>
      <vt:lpstr>Accelerate in 4 Easy Steps</vt:lpstr>
      <vt:lpstr>Acceleration code</vt:lpstr>
      <vt:lpstr>Acceleration Challenge</vt:lpstr>
      <vt:lpstr>Making the My Block  </vt:lpstr>
      <vt:lpstr>DEFINING THE MY Block</vt:lpstr>
      <vt:lpstr>Challenge Solution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Sanjay Seshan</cp:lastModifiedBy>
  <cp:revision>80</cp:revision>
  <dcterms:created xsi:type="dcterms:W3CDTF">2014-10-28T21:59:38Z</dcterms:created>
  <dcterms:modified xsi:type="dcterms:W3CDTF">2020-06-01T12:18:05Z</dcterms:modified>
</cp:coreProperties>
</file>