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0"/>
  </p:notesMasterIdLst>
  <p:handoutMasterIdLst>
    <p:handoutMasterId r:id="rId11"/>
  </p:handoutMasterIdLst>
  <p:sldIdLst>
    <p:sldId id="275" r:id="rId2"/>
    <p:sldId id="285" r:id="rId3"/>
    <p:sldId id="281" r:id="rId4"/>
    <p:sldId id="288" r:id="rId5"/>
    <p:sldId id="290" r:id="rId6"/>
    <p:sldId id="291" r:id="rId7"/>
    <p:sldId id="289" r:id="rId8"/>
    <p:sldId id="29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126" y="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Learn what an event is and how to use them</a:t>
            </a:r>
          </a:p>
          <a:p>
            <a:pPr marL="514350" indent="-514350">
              <a:buAutoNum type="arabicParenR"/>
            </a:pPr>
            <a:r>
              <a:rPr lang="en-US" dirty="0"/>
              <a:t>Learn when you might use events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48992-CABE-4C0B-B03A-CB4D7C68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allow you to run two or more blocks at the same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if you have one or more attachment arms connected to motors and you want to turn these arms while the robot is moving to complete a mission</a:t>
            </a:r>
          </a:p>
          <a:p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19818" y="3932528"/>
            <a:ext cx="2071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lifting up hoops and driving forward.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0205" y="4157733"/>
            <a:ext cx="1696452" cy="1227220"/>
            <a:chOff x="1323474" y="3380874"/>
            <a:chExt cx="1696452" cy="1227220"/>
          </a:xfrm>
          <a:solidFill>
            <a:schemeClr val="accent2"/>
          </a:solidFill>
        </p:grpSpPr>
        <p:sp>
          <p:nvSpPr>
            <p:cNvPr id="61" name="Rectangle 60"/>
            <p:cNvSpPr/>
            <p:nvPr/>
          </p:nvSpPr>
          <p:spPr>
            <a:xfrm>
              <a:off x="1323474" y="3380874"/>
              <a:ext cx="1696452" cy="81814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419727" y="4199021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473695" y="4199020"/>
              <a:ext cx="397042" cy="409073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5678" y="4651548"/>
            <a:ext cx="334513" cy="584358"/>
            <a:chOff x="3249164" y="3608942"/>
            <a:chExt cx="334513" cy="584358"/>
          </a:xfrm>
        </p:grpSpPr>
        <p:grpSp>
          <p:nvGrpSpPr>
            <p:cNvPr id="65" name="Group 64"/>
            <p:cNvGrpSpPr/>
            <p:nvPr/>
          </p:nvGrpSpPr>
          <p:grpSpPr>
            <a:xfrm>
              <a:off x="3249164" y="3608942"/>
              <a:ext cx="334513" cy="584358"/>
              <a:chOff x="2971800" y="3051810"/>
              <a:chExt cx="334513" cy="584358"/>
            </a:xfrm>
          </p:grpSpPr>
          <p:sp>
            <p:nvSpPr>
              <p:cNvPr id="67" name="Block Arc 66"/>
              <p:cNvSpPr/>
              <p:nvPr/>
            </p:nvSpPr>
            <p:spPr>
              <a:xfrm>
                <a:off x="2971800" y="3051810"/>
                <a:ext cx="334513" cy="457200"/>
              </a:xfrm>
              <a:prstGeom prst="blockArc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971800" y="3256120"/>
                <a:ext cx="334513" cy="38004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65"/>
            <p:cNvSpPr/>
            <p:nvPr/>
          </p:nvSpPr>
          <p:spPr>
            <a:xfrm>
              <a:off x="3362543" y="3887546"/>
              <a:ext cx="140252" cy="18535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2306657" y="4808599"/>
            <a:ext cx="1046143" cy="1672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Arrow 69"/>
          <p:cNvSpPr/>
          <p:nvPr/>
        </p:nvSpPr>
        <p:spPr>
          <a:xfrm>
            <a:off x="1405502" y="5491992"/>
            <a:ext cx="2307433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6D7F-ECB9-4E2F-8F50-8AAC5B76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8021 -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11876 -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6 3.33333E-6 L 0.01841 -0.09445 " pathEditMode="relative" rAng="0" ptsTypes="AA">
                                      <p:cBhvr>
                                        <p:cTn id="10" dur="17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7CF4-7649-704F-BBB1-184122A8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0889-D57A-4C43-8490-E7E14EEDC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794554" cy="4654528"/>
          </a:xfrm>
        </p:spPr>
        <p:txBody>
          <a:bodyPr/>
          <a:lstStyle/>
          <a:p>
            <a:r>
              <a:rPr lang="en-US" dirty="0"/>
              <a:t>Events are triggered by different conditions (e.g. sensor values, message broadcasts, or when a program starts)</a:t>
            </a:r>
          </a:p>
          <a:p>
            <a:r>
              <a:rPr lang="en-US" dirty="0"/>
              <a:t>This slide shows all the event blocks available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4AA6-9526-3C45-A94D-7233528F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92F86C-CD13-4BB7-9A4B-4FDCD2786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885"/>
          <a:stretch/>
        </p:blipFill>
        <p:spPr>
          <a:xfrm>
            <a:off x="6153116" y="2037584"/>
            <a:ext cx="2304288" cy="398552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F2E9A5-EF87-444D-A34C-AE7488F9D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" t="57825"/>
          <a:stretch/>
        </p:blipFill>
        <p:spPr>
          <a:xfrm>
            <a:off x="3459215" y="3130764"/>
            <a:ext cx="2225570" cy="28923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6849-C4F3-4223-83E7-FF9DB455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9E16-5F0D-3344-9781-E9D5C8A9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Program Starts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A0E-D01A-A545-B0D4-F7A597FF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2295204"/>
            <a:ext cx="4522802" cy="3864939"/>
          </a:xfrm>
        </p:spPr>
        <p:txBody>
          <a:bodyPr/>
          <a:lstStyle/>
          <a:p>
            <a:r>
              <a:rPr lang="en-US" dirty="0"/>
              <a:t>This block is used to start your programs.</a:t>
            </a:r>
          </a:p>
          <a:p>
            <a:r>
              <a:rPr lang="en-US" dirty="0"/>
              <a:t>If you have more than one in a project, you can have two separate pieces of code run when the program starts.</a:t>
            </a:r>
          </a:p>
          <a:p>
            <a:r>
              <a:rPr lang="en-US" dirty="0"/>
              <a:t>In the example on the right, the robot will move straight for two rotations while simultaneously running Motor D for 1 rotation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56EC-E8CD-DA44-BC0B-2C7E9F7B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B616CE-150A-2249-B2D2-705FC32EE6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521" b="91233"/>
          <a:stretch/>
        </p:blipFill>
        <p:spPr>
          <a:xfrm>
            <a:off x="175260" y="1181968"/>
            <a:ext cx="2645422" cy="1040243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8A47A-464C-4F96-B73D-47F2755B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58" y="2358498"/>
            <a:ext cx="2883206" cy="23280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398FD-9BC6-4583-A171-2ADB0C0C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D297E-8649-4513-AC21-51C992197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98" y="3045627"/>
            <a:ext cx="5356870" cy="3119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34AA2D-0EE9-B44F-944D-BBB24A33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17C-D105-D748-80EC-F72755D2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244152"/>
            <a:ext cx="3239942" cy="4920488"/>
          </a:xfrm>
        </p:spPr>
        <p:txBody>
          <a:bodyPr>
            <a:normAutofit/>
          </a:bodyPr>
          <a:lstStyle/>
          <a:p>
            <a:r>
              <a:rPr lang="en-US" dirty="0"/>
              <a:t>Messages can trigger events when you want to (even in the middle of code)</a:t>
            </a:r>
          </a:p>
          <a:p>
            <a:r>
              <a:rPr lang="en-US" dirty="0"/>
              <a:t>Broadcast message: sends the message and then continues the rest of the code below it.</a:t>
            </a:r>
          </a:p>
          <a:p>
            <a:r>
              <a:rPr lang="en-US" dirty="0"/>
              <a:t>Broadcast message and wait: sends the message and waits for all the code under that received message finish and then continues the code under the broadcast message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FB2CC-6E38-0549-94F5-78A2466B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2B552-5D6A-3B46-A1A6-D2214D66B0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380" r="17885" b="9216"/>
          <a:stretch/>
        </p:blipFill>
        <p:spPr>
          <a:xfrm>
            <a:off x="3559255" y="1240968"/>
            <a:ext cx="1993101" cy="13832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CFEB3-D3A7-4A7B-8C82-159A4633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6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F79F3D-00B1-46EA-95EF-05D21B20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86" y="3311421"/>
            <a:ext cx="2760298" cy="2676906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003BA1-DB02-429D-9C86-4DFA7A6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964" y="1780289"/>
            <a:ext cx="2610996" cy="3884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EBA56-D560-8E48-99F0-347A36FD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Activation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21732-98D2-8E49-84F6-301339C0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277D0C-360E-6448-9F75-B385AC694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5" y="1505616"/>
            <a:ext cx="5563326" cy="4654528"/>
          </a:xfrm>
        </p:spPr>
        <p:txBody>
          <a:bodyPr/>
          <a:lstStyle/>
          <a:p>
            <a:r>
              <a:rPr lang="en-US" dirty="0"/>
              <a:t>You can use the Event Sensor blocks to trigger an event when a sensor condition is met.</a:t>
            </a:r>
          </a:p>
          <a:p>
            <a:r>
              <a:rPr lang="en-US" dirty="0"/>
              <a:t>In the example below, the robot moves forward and checks for the color black at the same 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47AFA-E3F6-974C-A0E3-336FB21A53CC}"/>
              </a:ext>
            </a:extLst>
          </p:cNvPr>
          <p:cNvSpPr txBox="1"/>
          <p:nvPr/>
        </p:nvSpPr>
        <p:spPr>
          <a:xfrm>
            <a:off x="3645281" y="5433849"/>
            <a:ext cx="157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Plays a beep when black is found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B4FEF-0FA4-5B44-A9EE-2E448CA84B32}"/>
              </a:ext>
            </a:extLst>
          </p:cNvPr>
          <p:cNvSpPr txBox="1"/>
          <p:nvPr/>
        </p:nvSpPr>
        <p:spPr>
          <a:xfrm>
            <a:off x="3545820" y="4112464"/>
            <a:ext cx="1578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Moves forward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3E9FD-29DB-EF4C-B978-65A58E4B08F6}"/>
              </a:ext>
            </a:extLst>
          </p:cNvPr>
          <p:cNvSpPr txBox="1"/>
          <p:nvPr/>
        </p:nvSpPr>
        <p:spPr>
          <a:xfrm>
            <a:off x="3279665" y="5087492"/>
            <a:ext cx="209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Simultaneously checks color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27173-E29B-4240-9107-89CDF6F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492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Wingdings 2</vt:lpstr>
      <vt:lpstr>Dividend</vt:lpstr>
      <vt:lpstr>Introduction TO EVENTS</vt:lpstr>
      <vt:lpstr>Lesson Objectives</vt:lpstr>
      <vt:lpstr>What are Events?</vt:lpstr>
      <vt:lpstr>Event Blocks</vt:lpstr>
      <vt:lpstr>When Program Starts</vt:lpstr>
      <vt:lpstr>Broadcast Messages</vt:lpstr>
      <vt:lpstr>Sensor Activation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142</cp:revision>
  <dcterms:created xsi:type="dcterms:W3CDTF">2016-07-04T02:35:12Z</dcterms:created>
  <dcterms:modified xsi:type="dcterms:W3CDTF">2020-06-01T12:19:07Z</dcterms:modified>
</cp:coreProperties>
</file>