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Rectangle 6"/>
          <p:cNvSpPr/>
          <p:nvPr/>
        </p:nvSpPr>
        <p:spPr>
          <a:xfrm>
            <a:off x="182241" y="2203289"/>
            <a:ext cx="8787652" cy="24685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iteltekst"/>
          <p:cNvSpPr txBox="1">
            <a:spLocks noGrp="1"/>
          </p:cNvSpPr>
          <p:nvPr>
            <p:ph type="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Titeltekst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4" name="Subtitle 1"/>
          <p:cNvSpPr txBox="1"/>
          <p:nvPr/>
        </p:nvSpPr>
        <p:spPr>
          <a:xfrm>
            <a:off x="4854097" y="357846"/>
            <a:ext cx="4070077" cy="5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r" defTabSz="448055">
              <a:lnSpc>
                <a:spcPct val="90000"/>
              </a:lnSpc>
              <a:spcBef>
                <a:spcPts val="600"/>
              </a:spcBef>
              <a:defRPr sz="2842"/>
            </a:lvl1pPr>
          </a:lstStyle>
          <a:p>
            <a:r>
              <a:t>SPIKE PRIME LESSONS</a:t>
            </a:r>
          </a:p>
        </p:txBody>
      </p: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/>
          <a:srcRect b="32885"/>
          <a:stretch>
            <a:fillRect/>
          </a:stretch>
        </p:blipFill>
        <p:spPr>
          <a:xfrm>
            <a:off x="179837" y="1052244"/>
            <a:ext cx="1668347" cy="111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0"/>
          <p:cNvSpPr txBox="1"/>
          <p:nvPr/>
        </p:nvSpPr>
        <p:spPr>
          <a:xfrm>
            <a:off x="6104325" y="737052"/>
            <a:ext cx="28198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By the Creators of EV3Lessons</a:t>
            </a:r>
          </a:p>
        </p:txBody>
      </p: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/>
          <a:srcRect l="24583" t="2888" r="29916" b="4667"/>
          <a:stretch>
            <a:fillRect/>
          </a:stretch>
        </p:blipFill>
        <p:spPr>
          <a:xfrm>
            <a:off x="6058604" y="1349908"/>
            <a:ext cx="2672409" cy="40722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9"/>
          <p:cNvGrpSpPr/>
          <p:nvPr/>
        </p:nvGrpSpPr>
        <p:grpSpPr>
          <a:xfrm>
            <a:off x="191917" y="5040727"/>
            <a:ext cx="4773539" cy="1188623"/>
            <a:chOff x="0" y="0"/>
            <a:chExt cx="4773538" cy="1188622"/>
          </a:xfrm>
        </p:grpSpPr>
        <p:pic>
          <p:nvPicPr>
            <p:cNvPr id="28" name="Picture 12" descr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972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Picture 13" descr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14" descr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4916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15" descr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9944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6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7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5465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Rectangle 7"/>
          <p:cNvSpPr/>
          <p:nvPr/>
        </p:nvSpPr>
        <p:spPr>
          <a:xfrm>
            <a:off x="452645" y="5141972"/>
            <a:ext cx="8238709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Titeltekst"/>
          <p:cNvSpPr txBox="1">
            <a:spLocks noGrp="1"/>
          </p:cNvSpPr>
          <p:nvPr>
            <p:ph type="title"/>
          </p:nvPr>
        </p:nvSpPr>
        <p:spPr>
          <a:xfrm>
            <a:off x="581193" y="3036572"/>
            <a:ext cx="7989752" cy="150484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6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581193" y="4541416"/>
            <a:ext cx="7989752" cy="60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2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3" name="Rectangle 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Title 1"/>
          <p:cNvSpPr txBox="1"/>
          <p:nvPr/>
        </p:nvSpPr>
        <p:spPr>
          <a:xfrm>
            <a:off x="220980" y="292974"/>
            <a:ext cx="865542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457200">
              <a:defRPr sz="2800" cap="all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887219" y="2228002"/>
            <a:ext cx="359350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69307" y="2228002"/>
            <a:ext cx="360163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7" name="Rectangle 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Rectangle 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0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Straight Connector 10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Rectangle 8"/>
          <p:cNvSpPr/>
          <p:nvPr/>
        </p:nvSpPr>
        <p:spPr>
          <a:xfrm>
            <a:off x="452645" y="5141972"/>
            <a:ext cx="8238709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iteltekst"/>
          <p:cNvSpPr txBox="1">
            <a:spLocks noGrp="1"/>
          </p:cNvSpPr>
          <p:nvPr>
            <p:ph type="title"/>
          </p:nvPr>
        </p:nvSpPr>
        <p:spPr>
          <a:xfrm>
            <a:off x="581352" y="5262295"/>
            <a:ext cx="3536625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12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46399" y="601199"/>
            <a:ext cx="8240401" cy="42048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05617" y="5262295"/>
            <a:ext cx="4265327" cy="689516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iteltekst"/>
          <p:cNvSpPr txBox="1">
            <a:spLocks noGrp="1"/>
          </p:cNvSpPr>
          <p:nvPr>
            <p:ph type="title"/>
          </p:nvPr>
        </p:nvSpPr>
        <p:spPr>
          <a:xfrm>
            <a:off x="581191" y="4693389"/>
            <a:ext cx="7989753" cy="56673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137" name="Picture Placeholder 2"/>
          <p:cNvSpPr>
            <a:spLocks noGrp="1"/>
          </p:cNvSpPr>
          <p:nvPr>
            <p:ph type="pic" idx="13"/>
          </p:nvPr>
        </p:nvSpPr>
        <p:spPr>
          <a:xfrm>
            <a:off x="448092" y="599725"/>
            <a:ext cx="8238707" cy="355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581191" y="5260125"/>
            <a:ext cx="7989753" cy="5986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280641"/>
            <a:ext cx="281941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iteltekst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Titeltekst</a:t>
            </a:r>
          </a:p>
        </p:txBody>
      </p:sp>
      <p:sp>
        <p:nvSpPr>
          <p:cNvPr id="10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ego.com/en-us/lessons/prime-competition-ready/assembling-an-advanced-driving-bas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Bouwgabbers.n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BOUW EEN ROBOT</a:t>
            </a:r>
          </a:p>
        </p:txBody>
      </p:sp>
      <p:sp>
        <p:nvSpPr>
          <p:cNvPr id="1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/>
          <a:p>
            <a:pPr defTabSz="411479">
              <a:spcBef>
                <a:spcPts val="500"/>
              </a:spcBef>
              <a:defRPr sz="1440"/>
            </a:pPr>
            <a:r>
              <a:rPr dirty="0"/>
              <a:t>Door: SANJAY &amp; ARVIND SESHA</a:t>
            </a:r>
            <a:r>
              <a:rPr lang="en-US" dirty="0"/>
              <a:t>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3"/>
          <p:cNvSpPr txBox="1"/>
          <p:nvPr/>
        </p:nvSpPr>
        <p:spPr>
          <a:xfrm>
            <a:off x="134128" y="6320275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1/16/2020)</a:t>
            </a:r>
          </a:p>
        </p:txBody>
      </p:sp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SPIKE PRIME ROBOT</a:t>
            </a:r>
          </a:p>
        </p:txBody>
      </p:sp>
      <p:sp>
        <p:nvSpPr>
          <p:cNvPr id="15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5465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4" name="Content Placeholder 8"/>
          <p:cNvSpPr txBox="1">
            <a:spLocks noGrp="1"/>
          </p:cNvSpPr>
          <p:nvPr>
            <p:ph type="body" sz="half" idx="1"/>
          </p:nvPr>
        </p:nvSpPr>
        <p:spPr>
          <a:xfrm>
            <a:off x="155088" y="1140005"/>
            <a:ext cx="4108302" cy="508260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Voor onze lessen is een eenvoudige gebouwde robot met twee aandrijfmotoren ideaal, indien gewenst kan je sensoren en extra motoren aansluiten.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Voor de bouwinstructie van de basistrainingsrobot met alle motoren en sensoren van SPIKE Prime, zie: Droid Bot IV.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Omdat we blijven groeien, zullen nieuwe trainingsmodellen toegevoegd worden. 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  <a:defRPr i="1"/>
            </a:pPr>
            <a:r>
              <a:t>Welke robot ook gebruikt wordt, let bij elke uitdaging goed op welke poorten de motoren en sensoren zijn aangesloten.</a:t>
            </a:r>
          </a:p>
        </p:txBody>
      </p:sp>
      <p:sp>
        <p:nvSpPr>
          <p:cNvPr id="155" name="TextBox 9"/>
          <p:cNvSpPr txBox="1"/>
          <p:nvPr/>
        </p:nvSpPr>
        <p:spPr>
          <a:xfrm>
            <a:off x="6847230" y="1865277"/>
            <a:ext cx="13223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Droid Bot IV</a:t>
            </a:r>
          </a:p>
        </p:txBody>
      </p:sp>
      <p:pic>
        <p:nvPicPr>
          <p:cNvPr id="1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141" y="1952093"/>
            <a:ext cx="5005984" cy="3754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oter Placeholder 3"/>
          <p:cNvSpPr txBox="1"/>
          <p:nvPr/>
        </p:nvSpPr>
        <p:spPr>
          <a:xfrm>
            <a:off x="134128" y="6320275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1/16/2020)</a:t>
            </a:r>
          </a:p>
        </p:txBody>
      </p:sp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Droid Bot IV</a:t>
            </a:r>
          </a:p>
        </p:txBody>
      </p:sp>
      <p:sp>
        <p:nvSpPr>
          <p:cNvPr id="1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5087" y="1140005"/>
            <a:ext cx="8831582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Droid Bot IV is onze basistrainingsrobot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Alleen worden onderdelen gebruikt uit de SPIKE Prime Set (45678). De Uitbreidingsset is niet nodig.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Alle sensoren zijn vooraf gemonteerd voor eventueel gebruik in onze lessen.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 wielmaat is 56 mm, de motoren en sensoren zijn geconfigureerd zoals hieronder.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Bouwinstructies voor het bouwen van deze basistrainingsrobot, zie het andere te download PDF-bestand: ‘</a:t>
            </a:r>
            <a:r>
              <a:rPr u="sng"/>
              <a:t>Driod Bot IV</a:t>
            </a:r>
            <a:r>
              <a:t>’.</a:t>
            </a:r>
          </a:p>
        </p:txBody>
      </p:sp>
      <p:sp>
        <p:nvSpPr>
          <p:cNvPr id="16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5465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69" name="Group 6"/>
          <p:cNvGrpSpPr/>
          <p:nvPr/>
        </p:nvGrpSpPr>
        <p:grpSpPr>
          <a:xfrm>
            <a:off x="429977" y="3602039"/>
            <a:ext cx="3427528" cy="2475399"/>
            <a:chOff x="0" y="0"/>
            <a:chExt cx="3427527" cy="2475398"/>
          </a:xfrm>
        </p:grpSpPr>
        <p:pic>
          <p:nvPicPr>
            <p:cNvPr id="162" name="Picture 5" descr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092"/>
              <a:ext cx="3427528" cy="2441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Picture 9" descr="Picture 9"/>
            <p:cNvPicPr>
              <a:picLocks noChangeAspect="1"/>
            </p:cNvPicPr>
            <p:nvPr/>
          </p:nvPicPr>
          <p:blipFill>
            <a:blip r:embed="rId3"/>
            <a:srcRect l="2931" t="41763" r="89451" b="40296"/>
            <a:stretch>
              <a:fillRect/>
            </a:stretch>
          </p:blipFill>
          <p:spPr>
            <a:xfrm>
              <a:off x="115708" y="393656"/>
              <a:ext cx="261139" cy="4379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Picture 10" descr="Picture 10"/>
            <p:cNvPicPr>
              <a:picLocks noChangeAspect="1"/>
            </p:cNvPicPr>
            <p:nvPr/>
          </p:nvPicPr>
          <p:blipFill>
            <a:blip r:embed="rId3"/>
            <a:srcRect l="2931" t="41763" r="89451" b="40296"/>
            <a:stretch>
              <a:fillRect/>
            </a:stretch>
          </p:blipFill>
          <p:spPr>
            <a:xfrm>
              <a:off x="122231" y="1747073"/>
              <a:ext cx="261139" cy="4379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Picture 11" descr="Picture 11"/>
            <p:cNvPicPr>
              <a:picLocks noChangeAspect="1"/>
            </p:cNvPicPr>
            <p:nvPr/>
          </p:nvPicPr>
          <p:blipFill>
            <a:blip r:embed="rId3"/>
            <a:srcRect l="2946" t="67607" r="87638" b="14723"/>
            <a:stretch>
              <a:fillRect/>
            </a:stretch>
          </p:blipFill>
          <p:spPr>
            <a:xfrm>
              <a:off x="2987235" y="1052842"/>
              <a:ext cx="322730" cy="431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Picture 14" descr="Picture 14"/>
            <p:cNvPicPr>
              <a:picLocks noChangeAspect="1"/>
            </p:cNvPicPr>
            <p:nvPr/>
          </p:nvPicPr>
          <p:blipFill>
            <a:blip r:embed="rId4"/>
            <a:srcRect l="87055" t="68767" r="2319" b="18669"/>
            <a:stretch>
              <a:fillRect/>
            </a:stretch>
          </p:blipFill>
          <p:spPr>
            <a:xfrm>
              <a:off x="7773" y="1082393"/>
              <a:ext cx="424985" cy="3446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Picture 15" descr="Picture 15"/>
            <p:cNvPicPr>
              <a:picLocks noChangeAspect="1"/>
            </p:cNvPicPr>
            <p:nvPr/>
          </p:nvPicPr>
          <p:blipFill>
            <a:blip r:embed="rId4"/>
            <a:srcRect l="4676" t="12560" r="86825" b="74720"/>
            <a:stretch>
              <a:fillRect/>
            </a:stretch>
          </p:blipFill>
          <p:spPr>
            <a:xfrm>
              <a:off x="3007537" y="1747073"/>
              <a:ext cx="296763" cy="3047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TextBox 17"/>
            <p:cNvSpPr txBox="1"/>
            <p:nvPr/>
          </p:nvSpPr>
          <p:spPr>
            <a:xfrm>
              <a:off x="348902" y="-1"/>
              <a:ext cx="272972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100" b="1"/>
              </a:lvl1pPr>
            </a:lstStyle>
            <a:p>
              <a:r>
                <a:t>Droid Bot IV Configuratie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oter Placeholder 3"/>
          <p:cNvSpPr txBox="1"/>
          <p:nvPr/>
        </p:nvSpPr>
        <p:spPr>
          <a:xfrm>
            <a:off x="134128" y="6320275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1/16/2020)</a:t>
            </a:r>
          </a:p>
        </p:txBody>
      </p:sp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Droid Bot IV OVERZICHT</a:t>
            </a:r>
          </a:p>
        </p:txBody>
      </p:sp>
      <p:pic>
        <p:nvPicPr>
          <p:cNvPr id="173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00" y="1141390"/>
            <a:ext cx="5083176" cy="508317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5465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5" name="TextBox 7"/>
          <p:cNvSpPr txBox="1"/>
          <p:nvPr/>
        </p:nvSpPr>
        <p:spPr>
          <a:xfrm>
            <a:off x="2475155" y="1262243"/>
            <a:ext cx="18628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: Medium motor</a:t>
            </a:r>
          </a:p>
        </p:txBody>
      </p:sp>
      <p:sp>
        <p:nvSpPr>
          <p:cNvPr id="176" name="TextBox 8"/>
          <p:cNvSpPr txBox="1"/>
          <p:nvPr/>
        </p:nvSpPr>
        <p:spPr>
          <a:xfrm>
            <a:off x="2475155" y="5716609"/>
            <a:ext cx="18628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E</a:t>
            </a:r>
            <a:r>
              <a:rPr>
                <a:solidFill>
                  <a:srgbClr val="000000"/>
                </a:solidFill>
              </a:rPr>
              <a:t>: Medium motor</a:t>
            </a:r>
          </a:p>
        </p:txBody>
      </p:sp>
      <p:sp>
        <p:nvSpPr>
          <p:cNvPr id="177" name="TextBox 9"/>
          <p:cNvSpPr txBox="1"/>
          <p:nvPr/>
        </p:nvSpPr>
        <p:spPr>
          <a:xfrm>
            <a:off x="6351085" y="1957186"/>
            <a:ext cx="18628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B</a:t>
            </a:r>
            <a:r>
              <a:rPr>
                <a:solidFill>
                  <a:srgbClr val="000000"/>
                </a:solidFill>
              </a:rPr>
              <a:t>: Kleurensensor</a:t>
            </a:r>
          </a:p>
        </p:txBody>
      </p:sp>
      <p:sp>
        <p:nvSpPr>
          <p:cNvPr id="178" name="TextBox 10"/>
          <p:cNvSpPr txBox="1"/>
          <p:nvPr/>
        </p:nvSpPr>
        <p:spPr>
          <a:xfrm>
            <a:off x="6351085" y="3514449"/>
            <a:ext cx="18628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D</a:t>
            </a:r>
            <a:r>
              <a:rPr>
                <a:solidFill>
                  <a:srgbClr val="000000"/>
                </a:solidFill>
              </a:rPr>
              <a:t>: Grote motor</a:t>
            </a:r>
          </a:p>
        </p:txBody>
      </p:sp>
      <p:sp>
        <p:nvSpPr>
          <p:cNvPr id="179" name="TextBox 11"/>
          <p:cNvSpPr txBox="1"/>
          <p:nvPr/>
        </p:nvSpPr>
        <p:spPr>
          <a:xfrm>
            <a:off x="4473866" y="1278021"/>
            <a:ext cx="18628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F</a:t>
            </a:r>
            <a:r>
              <a:rPr>
                <a:solidFill>
                  <a:srgbClr val="000000"/>
                </a:solidFill>
              </a:rPr>
              <a:t>: Krachtsensor</a:t>
            </a:r>
          </a:p>
        </p:txBody>
      </p:sp>
      <p:sp>
        <p:nvSpPr>
          <p:cNvPr id="180" name="TextBox 12"/>
          <p:cNvSpPr txBox="1"/>
          <p:nvPr/>
        </p:nvSpPr>
        <p:spPr>
          <a:xfrm>
            <a:off x="4468496" y="5716609"/>
            <a:ext cx="18628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C</a:t>
            </a:r>
            <a:r>
              <a:rPr>
                <a:solidFill>
                  <a:srgbClr val="000000"/>
                </a:solidFill>
              </a:rPr>
              <a:t>: Afstandssensor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oter Placeholder 3"/>
          <p:cNvSpPr txBox="1"/>
          <p:nvPr/>
        </p:nvSpPr>
        <p:spPr>
          <a:xfrm>
            <a:off x="134128" y="6320275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1/16/2020)</a:t>
            </a:r>
          </a:p>
        </p:txBody>
      </p:sp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Gevorderde trainingsrobot (ADB)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5087" y="1140005"/>
            <a:ext cx="5068836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Je kan ook de gevorderde trainingsrobot gebruiken:  ADB (advanced driving base). 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Hiervoor is de SPIKE Prime set (45678) en ook de SPIKE Prime uitbreidingsset (45680) nodig.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Bouwinstructies voor dit model, zie de SPIKE Prime applicatie of online: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/>
              </a:rPr>
              <a:t>https://education.lego.com/en-us/lessons/prime-competition-ready/assembling-an-advanced-driving-base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Kijk hier rechts in de onderste afbeelding hoe de basispoorten zijn geconfigureerd. Aangezien niet alle sensoren verbonden kunnen beginnen met de hub, moet u de poorten loskoppelen zodat u de afstands- en krachtsensoren kunt toevoegen die in onze lessen worden gebruikt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 kleurensensor op de ADB is voor de kleur modes (Color Mode) niet optimaal gepositioneerd, zie volgend pagina.</a:t>
            </a:r>
          </a:p>
        </p:txBody>
      </p:sp>
      <p:sp>
        <p:nvSpPr>
          <p:cNvPr id="18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5465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86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646" y="1254795"/>
            <a:ext cx="3397685" cy="2566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6" descr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318" y="3781302"/>
            <a:ext cx="3427529" cy="244130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7"/>
          <p:cNvSpPr txBox="1"/>
          <p:nvPr/>
        </p:nvSpPr>
        <p:spPr>
          <a:xfrm>
            <a:off x="6431872" y="3769288"/>
            <a:ext cx="1322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00"/>
            </a:lvl1pPr>
          </a:lstStyle>
          <a:p>
            <a:r>
              <a:t>ADB Default settings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3"/>
          <p:cNvSpPr txBox="1"/>
          <p:nvPr/>
        </p:nvSpPr>
        <p:spPr>
          <a:xfrm>
            <a:off x="134128" y="6320275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1/16/2020)</a:t>
            </a:r>
          </a:p>
        </p:txBody>
      </p:sp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opmerking: positie kleurensensor bij ADB</a:t>
            </a:r>
          </a:p>
        </p:txBody>
      </p:sp>
      <p:sp>
        <p:nvSpPr>
          <p:cNvPr id="19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5465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3" name="Content Placeholder 8"/>
          <p:cNvSpPr txBox="1">
            <a:spLocks noGrp="1"/>
          </p:cNvSpPr>
          <p:nvPr>
            <p:ph type="body" sz="half" idx="1"/>
          </p:nvPr>
        </p:nvSpPr>
        <p:spPr>
          <a:xfrm>
            <a:off x="155088" y="1140005"/>
            <a:ext cx="4803907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Als u de kleurensensor in de kleurmodus gebruikt om een ​​lijn te vinden of te volgen met de ADB, moet u het ontwerp aanpassen.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 standaard locatie voor de kleurensensor is volgens de SPIKE Prime-specificaties te laag. Zwart leest niet correct in de kleurenmodus met behulp van elektrische tapelijnen of een FIRST LEGO League-mat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  <a:defRPr i="1"/>
            </a:pPr>
            <a:r>
              <a:t>De kleurensensor op ADB is ongeveer 8 mm boven de grond gemonteerd, maar de optimale afstand voor het monteren van de sensor is volgens de specificaties16 mm.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 oplossing is om de kleurensensor omhoog te brengen. Instructies hiervoor staan op onze website.</a:t>
            </a:r>
          </a:p>
        </p:txBody>
      </p:sp>
      <p:sp>
        <p:nvSpPr>
          <p:cNvPr id="194" name="Straight Connector 10"/>
          <p:cNvSpPr/>
          <p:nvPr/>
        </p:nvSpPr>
        <p:spPr>
          <a:xfrm flipH="1">
            <a:off x="6201200" y="3892887"/>
            <a:ext cx="2265293" cy="1"/>
          </a:xfrm>
          <a:prstGeom prst="line">
            <a:avLst/>
          </a:prstGeom>
          <a:ln w="2540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Straight Arrow Connector 15"/>
          <p:cNvSpPr/>
          <p:nvPr/>
        </p:nvSpPr>
        <p:spPr>
          <a:xfrm>
            <a:off x="6603537" y="2655399"/>
            <a:ext cx="1" cy="1051561"/>
          </a:xfrm>
          <a:prstGeom prst="line">
            <a:avLst/>
          </a:prstGeom>
          <a:ln w="57150" cap="rnd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TextBox 18"/>
          <p:cNvSpPr txBox="1"/>
          <p:nvPr/>
        </p:nvSpPr>
        <p:spPr>
          <a:xfrm>
            <a:off x="6722409" y="2950901"/>
            <a:ext cx="200289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16mm</a:t>
            </a:r>
          </a:p>
          <a:p>
            <a:pPr>
              <a:defRPr sz="1600"/>
            </a:pPr>
            <a:r>
              <a:t>2M (2 LEGO Modules)</a:t>
            </a:r>
          </a:p>
        </p:txBody>
      </p:sp>
      <p:pic>
        <p:nvPicPr>
          <p:cNvPr id="197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97" y="1144764"/>
            <a:ext cx="2197340" cy="164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9" descr="Picture 9"/>
          <p:cNvPicPr>
            <a:picLocks noChangeAspect="1"/>
          </p:cNvPicPr>
          <p:nvPr/>
        </p:nvPicPr>
        <p:blipFill>
          <a:blip r:embed="rId4"/>
          <a:srcRect t="15245" b="22594"/>
          <a:stretch>
            <a:fillRect/>
          </a:stretch>
        </p:blipFill>
        <p:spPr>
          <a:xfrm>
            <a:off x="6023414" y="4438743"/>
            <a:ext cx="2876178" cy="1340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ooter Placeholder 3"/>
          <p:cNvSpPr txBox="1"/>
          <p:nvPr/>
        </p:nvSpPr>
        <p:spPr>
          <a:xfrm>
            <a:off x="134128" y="6320275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1/16/2020)</a:t>
            </a:r>
          </a:p>
        </p:txBody>
      </p:sp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CREDITS</a:t>
            </a:r>
          </a:p>
        </p:txBody>
      </p:sp>
      <p:sp>
        <p:nvSpPr>
          <p:cNvPr id="20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1317983"/>
            <a:ext cx="8245476" cy="1145346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  <a:defRPr sz="1600"/>
            </a:pPr>
            <a:r>
              <a:t>Deze les is gecreëerd door Sanjay Seshan en Arvind Seshan voor SPIKE Prime Lessons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  <a:defRPr sz="1600"/>
            </a:pPr>
            <a:r>
              <a:t>Deze lessen zijn door Roel van der Linden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/>
              </a:rPr>
              <a:t>Bouwgabbers.nl</a:t>
            </a:r>
            <a:r>
              <a:t>) vertaald in het Nederlands 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  <a:defRPr sz="1600"/>
            </a:pPr>
            <a:r>
              <a:t>Meer lessen zijn beschikbaar op: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" action="ppaction://hlinkshowjump?jump=nextslide"/>
              </a:rPr>
              <a:t>www.primelessons.org</a:t>
            </a:r>
          </a:p>
        </p:txBody>
      </p:sp>
      <p:sp>
        <p:nvSpPr>
          <p:cNvPr id="203" name="Rectangle 4"/>
          <p:cNvSpPr/>
          <p:nvPr/>
        </p:nvSpPr>
        <p:spPr>
          <a:xfrm>
            <a:off x="575028" y="5782901"/>
            <a:ext cx="7734053" cy="52913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20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                        </a:t>
            </a:r>
            <a:br/>
            <a:r>
              <a:rPr>
                <a:solidFill>
                  <a:srgbClr val="000000"/>
                </a:solidFill>
              </a:rPr>
              <a:t>This work is licensed under a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/>
              </a:rPr>
              <a:t>Creative Commons Attribution-NonCommercial-ShareAlike 4.0 International License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04" name="Picture 5" descr="Picture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10" y="5253616"/>
            <a:ext cx="1479092" cy="52104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5465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Dividend</vt:lpstr>
      <vt:lpstr>BOUW EEN ROBOT</vt:lpstr>
      <vt:lpstr>SPIKE PRIME ROBOT</vt:lpstr>
      <vt:lpstr>Droid Bot IV</vt:lpstr>
      <vt:lpstr>Droid Bot IV OVERZICHT</vt:lpstr>
      <vt:lpstr>Gevorderde trainingsrobot (ADB)</vt:lpstr>
      <vt:lpstr>opmerking: positie kleurensensor bij ADB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BOUW EEN ROBOT</dc:title>
  <cp:lastModifiedBy>Sanjay Seshan</cp:lastModifiedBy>
  <cp:revision>1</cp:revision>
  <dcterms:modified xsi:type="dcterms:W3CDTF">2020-04-04T13:29:55Z</dcterms:modified>
</cp:coreProperties>
</file>