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411" r:id="rId4"/>
    <p:sldId id="412" r:id="rId5"/>
    <p:sldId id="413" r:id="rId6"/>
    <p:sldId id="416" r:id="rId7"/>
    <p:sldId id="415" r:id="rId8"/>
    <p:sldId id="414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126" y="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82241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accurate Turns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 how to improve the accuracy of turns</a:t>
            </a:r>
          </a:p>
          <a:p>
            <a:r>
              <a:rPr lang="en-US" dirty="0">
                <a:solidFill>
                  <a:schemeClr val="tx1"/>
                </a:solidFill>
              </a:rPr>
              <a:t>Learn alternative ways to do pivot and spin turns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/>
              <a:t>How Accurate Is Your pivot 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7F83-D7B3-4C92-999F-C1272301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920178"/>
            <a:ext cx="4568371" cy="35383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Note that we have set the motor speed to 50 instead of 20 in the previous lesson.</a:t>
            </a:r>
          </a:p>
          <a:p>
            <a:r>
              <a:rPr lang="en-US" dirty="0"/>
              <a:t>For ADB at 50% Speed, this code turns the robot 102 degrees, For </a:t>
            </a:r>
            <a:r>
              <a:rPr lang="en-US" dirty="0" err="1"/>
              <a:t>Droidbot</a:t>
            </a:r>
            <a:r>
              <a:rPr lang="en-US" dirty="0"/>
              <a:t> IV, it turns 98 degrees</a:t>
            </a:r>
          </a:p>
          <a:p>
            <a:r>
              <a:rPr lang="en-US" dirty="0"/>
              <a:t>This is for two reasons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It takes a short time to read the gyro. In this time, the robot has moved. This delay on the SPIKE Prime is relatively small but will produce a few degrees of error.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It takes some time to stop the robot since it has momentum. This produces several degrees of additional error.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E6AEC-692A-4DC4-BA25-F56A131AE9DE}"/>
              </a:ext>
            </a:extLst>
          </p:cNvPr>
          <p:cNvSpPr txBox="1"/>
          <p:nvPr/>
        </p:nvSpPr>
        <p:spPr>
          <a:xfrm>
            <a:off x="200255" y="1190852"/>
            <a:ext cx="45236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 this code and use the Dashboard to see if turning 90 degrees actually turns 90 degrees.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ADE55-8FFE-4578-A9B3-BC584694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371" y="1775627"/>
            <a:ext cx="37242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4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AD8F-3E20-4455-80A6-24C89D8E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pivot Turn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0EB5-AEDC-463F-AF25-60473C7A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543912" cy="5082601"/>
          </a:xfrm>
        </p:spPr>
        <p:txBody>
          <a:bodyPr/>
          <a:lstStyle/>
          <a:p>
            <a:r>
              <a:rPr lang="en-US" dirty="0"/>
              <a:t>As we mentioned on the previous slide, using ADB at 50% Speed, the robot 102 degrees instead of 90 degrees. For </a:t>
            </a:r>
            <a:r>
              <a:rPr lang="en-US" dirty="0" err="1"/>
              <a:t>Droidbot</a:t>
            </a:r>
            <a:r>
              <a:rPr lang="en-US" dirty="0"/>
              <a:t> IV, it turns 98 degrees</a:t>
            </a:r>
          </a:p>
          <a:p>
            <a:pPr lvl="1"/>
            <a:r>
              <a:rPr lang="en-US" dirty="0"/>
              <a:t>How do we solve this problem?</a:t>
            </a:r>
          </a:p>
          <a:p>
            <a:pPr lvl="1"/>
            <a:r>
              <a:rPr lang="en-US" dirty="0"/>
              <a:t>One solution is to ask it to turn 12 degrees less for ADB or 8 degrees less for Droid Bot IV.</a:t>
            </a:r>
          </a:p>
          <a:p>
            <a:pPr lvl="1"/>
            <a:r>
              <a:rPr lang="en-US" dirty="0"/>
              <a:t>The amount to reduce your turn will depend on the speed of your turn and your robot’s physical design. You will need to try some values to get this right. </a:t>
            </a:r>
          </a:p>
          <a:p>
            <a:r>
              <a:rPr lang="en-US" dirty="0"/>
              <a:t>The code on the right performs a 90 degree turn using ADB using this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4C484-3133-47D0-AB41-09BD58F0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99B6-E836-47F9-9AF6-21A29F50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726B4-B50D-4E4F-81CC-6A2CE50F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40" y="1546044"/>
            <a:ext cx="4230799" cy="37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5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solution for pivot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5082601"/>
          </a:xfrm>
        </p:spPr>
        <p:txBody>
          <a:bodyPr>
            <a:normAutofit/>
          </a:bodyPr>
          <a:lstStyle/>
          <a:p>
            <a:r>
              <a:rPr lang="en-US" dirty="0"/>
              <a:t>Another way to turn is to use movement blocks with duration</a:t>
            </a:r>
          </a:p>
          <a:p>
            <a:r>
              <a:rPr lang="en-US" dirty="0"/>
              <a:t>One advantage of these movement blocks is that they decelerate at the end of a move to improve accuracy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How much do the wheels turn for the above block?</a:t>
            </a:r>
          </a:p>
          <a:p>
            <a:pPr lvl="1"/>
            <a:r>
              <a:rPr lang="en-US" dirty="0"/>
              <a:t>The distance specified is the average distance traveled by the two wheels</a:t>
            </a:r>
          </a:p>
          <a:p>
            <a:pPr lvl="1"/>
            <a:r>
              <a:rPr lang="en-US" dirty="0"/>
              <a:t>At the end of any tank move, the sum of the distance traveled by both wheels will be twice the entered duration.</a:t>
            </a:r>
          </a:p>
          <a:p>
            <a:pPr lvl="1"/>
            <a:r>
              <a:rPr lang="en-US" b="1" dirty="0"/>
              <a:t>Answer: </a:t>
            </a:r>
            <a:r>
              <a:rPr lang="en-US" dirty="0"/>
              <a:t>The left wheel will turn 360 degrees and the right wheel will turn 0 degrees</a:t>
            </a:r>
          </a:p>
          <a:p>
            <a:pPr lvl="1"/>
            <a:r>
              <a:rPr lang="en-US" dirty="0"/>
              <a:t>Note that the above move will cause a </a:t>
            </a:r>
            <a:r>
              <a:rPr lang="en-US" dirty="0" err="1"/>
              <a:t>Droidbot</a:t>
            </a:r>
            <a:r>
              <a:rPr lang="en-US" dirty="0"/>
              <a:t> IV to turn the “robot” 90 degrees to the right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5E093-D8BD-4FB8-A771-D3B5B1B4CF73}"/>
              </a:ext>
            </a:extLst>
          </p:cNvPr>
          <p:cNvGrpSpPr/>
          <p:nvPr/>
        </p:nvGrpSpPr>
        <p:grpSpPr>
          <a:xfrm>
            <a:off x="6174835" y="2027072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01A7A5-E92A-4EF2-85FC-5DB0AD1842AA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4699D49-76DA-486C-A2D6-45B4C84AA61E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4B2FC5C6-B332-4FC9-A2EC-1F681B6110D8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C3A84FD-F1BB-45CC-8599-34A328FE436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4D616E4B-19D6-46FD-92AB-3462A4864862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0FBF172-4E91-4535-9C97-2F17429A9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4F15A-91B0-473E-8582-7C9643E2F5F8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B1F4DA-53D9-4577-B149-B76CCDBD9BB5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A9295C69-2E2D-432D-B082-03B880632DE6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0A97506-7C16-4091-9EC1-6E29661C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35" y="2272202"/>
            <a:ext cx="4333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3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F572E4-E5A3-4A02-8479-4F1228FD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4" y="3523314"/>
            <a:ext cx="3356409" cy="2562035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2E7AF2-4B53-4E5B-9561-0D5980A3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689" y="3516155"/>
            <a:ext cx="3583620" cy="2552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SPIN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3745759"/>
          </a:xfrm>
        </p:spPr>
        <p:txBody>
          <a:bodyPr>
            <a:normAutofit/>
          </a:bodyPr>
          <a:lstStyle/>
          <a:p>
            <a:r>
              <a:rPr lang="en-US" dirty="0"/>
              <a:t>Below are two ways to make a spin turn using two different movement blocks</a:t>
            </a:r>
          </a:p>
          <a:p>
            <a:r>
              <a:rPr lang="en-US" dirty="0"/>
              <a:t>In this example, on Droid Bot IV, each wheel on the robot will travel 180 degrees – but in opposite directions</a:t>
            </a:r>
          </a:p>
          <a:p>
            <a:pPr lvl="1"/>
            <a:r>
              <a:rPr lang="en-US" dirty="0"/>
              <a:t>As a result, robot will turn 90 degrees to the right</a:t>
            </a:r>
          </a:p>
          <a:p>
            <a:pPr lvl="1"/>
            <a:r>
              <a:rPr lang="en-US" dirty="0"/>
              <a:t>We recommend using the tank block since it supports pivot turns, spin turns </a:t>
            </a:r>
            <a:br>
              <a:rPr lang="en-US" dirty="0"/>
            </a:br>
            <a:r>
              <a:rPr lang="en-US" dirty="0"/>
              <a:t>and curved movement.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F5D34-182C-4D2D-AAC2-9FF0E5B61EA9}"/>
              </a:ext>
            </a:extLst>
          </p:cNvPr>
          <p:cNvGrpSpPr/>
          <p:nvPr/>
        </p:nvGrpSpPr>
        <p:grpSpPr>
          <a:xfrm>
            <a:off x="7486308" y="1978684"/>
            <a:ext cx="1302446" cy="1160973"/>
            <a:chOff x="648829" y="4659819"/>
            <a:chExt cx="1485589" cy="16880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433C34-7EC9-4250-97AD-4FC0730E2AD4}"/>
                </a:ext>
              </a:extLst>
            </p:cNvPr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42F9A92-0861-4710-B32A-30F4FBB48778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4" name="Rounded Rectangle 31">
                  <a:extLst>
                    <a:ext uri="{FF2B5EF4-FFF2-40B4-BE49-F238E27FC236}">
                      <a16:creationId xmlns:a16="http://schemas.microsoft.com/office/drawing/2014/main" id="{F69CDF89-C38C-46DC-B10E-FF9A091A66DC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32">
                  <a:extLst>
                    <a:ext uri="{FF2B5EF4-FFF2-40B4-BE49-F238E27FC236}">
                      <a16:creationId xmlns:a16="http://schemas.microsoft.com/office/drawing/2014/main" id="{AB0BC2C1-10D9-41FA-967C-46069DCCAF5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Rounded Rectangle 33">
                  <a:extLst>
                    <a:ext uri="{FF2B5EF4-FFF2-40B4-BE49-F238E27FC236}">
                      <a16:creationId xmlns:a16="http://schemas.microsoft.com/office/drawing/2014/main" id="{3BB1D7F6-83D3-49DD-A60C-01A1DC28C75D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1CD4446-472D-41E6-95B3-CB2D07B270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F086EF-D95F-436B-B182-D92E6E0A6A15}"/>
                  </a:ext>
                </a:extLst>
              </p:cNvPr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522884-BF4D-4B1A-98B0-B6A56A918613}"/>
                  </a:ext>
                </a:extLst>
              </p:cNvPr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9" name="Curved Connector 26">
              <a:extLst>
                <a:ext uri="{FF2B5EF4-FFF2-40B4-BE49-F238E27FC236}">
                  <a16:creationId xmlns:a16="http://schemas.microsoft.com/office/drawing/2014/main" id="{7D7E7B65-BFB7-4350-A9BB-972E9A84DFB2}"/>
                </a:ext>
              </a:extLst>
            </p:cNvPr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7">
              <a:extLst>
                <a:ext uri="{FF2B5EF4-FFF2-40B4-BE49-F238E27FC236}">
                  <a16:creationId xmlns:a16="http://schemas.microsoft.com/office/drawing/2014/main" id="{74FB643F-0DC0-4258-8DF1-4B1037706E11}"/>
                </a:ext>
              </a:extLst>
            </p:cNvPr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A6677D-3B04-43EB-9ED9-241FDCA393FB}"/>
              </a:ext>
            </a:extLst>
          </p:cNvPr>
          <p:cNvSpPr/>
          <p:nvPr/>
        </p:nvSpPr>
        <p:spPr>
          <a:xfrm>
            <a:off x="351743" y="5531274"/>
            <a:ext cx="2732114" cy="5371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DB677D-5935-498D-9669-5E910C4F64B5}"/>
              </a:ext>
            </a:extLst>
          </p:cNvPr>
          <p:cNvSpPr/>
          <p:nvPr/>
        </p:nvSpPr>
        <p:spPr>
          <a:xfrm>
            <a:off x="3928188" y="5496586"/>
            <a:ext cx="3583619" cy="5371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CF85-0029-4370-9B72-463EE4A5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6792-9EC3-4B4D-9E2B-96518A58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19747" cy="5082601"/>
          </a:xfrm>
        </p:spPr>
        <p:txBody>
          <a:bodyPr/>
          <a:lstStyle/>
          <a:p>
            <a:r>
              <a:rPr lang="en-US" dirty="0"/>
              <a:t>Make a 90 degree right pivot turn using just movement blocks</a:t>
            </a:r>
          </a:p>
          <a:p>
            <a:r>
              <a:rPr lang="en-US" dirty="0"/>
              <a:t>You can use the Dashboard to determine how far to move for a given turn. Hold one wheel and rotate the other by hand until the robot reaches the target. Record the number of degrees of motor rotation – you will use this in your program. </a:t>
            </a:r>
          </a:p>
          <a:p>
            <a:r>
              <a:rPr lang="en-US" dirty="0"/>
              <a:t>For </a:t>
            </a:r>
            <a:r>
              <a:rPr lang="en-US" dirty="0" err="1"/>
              <a:t>Droidbot</a:t>
            </a:r>
            <a:r>
              <a:rPr lang="en-US" dirty="0"/>
              <a:t> IV, the left motor needs to rotate 360 degrees to perform and 90 degree right turn</a:t>
            </a:r>
          </a:p>
          <a:p>
            <a:r>
              <a:rPr lang="en-US" dirty="0"/>
              <a:t>Recall from the previous slide how to calculate each wheel’s rotation when using the Movement Block below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3552-0135-4685-8A85-32D53F7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082CE-6497-43BC-B386-53D8C46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474748-28F2-4461-8E5E-881DAAA452F5}"/>
              </a:ext>
            </a:extLst>
          </p:cNvPr>
          <p:cNvGrpSpPr/>
          <p:nvPr/>
        </p:nvGrpSpPr>
        <p:grpSpPr>
          <a:xfrm>
            <a:off x="6526155" y="1597278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E318D4-6A5D-4EDE-91CF-2E20E0214983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2DEC7F-D3B1-42D0-8A7D-309164F2CFB0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745C8C76-21EB-487C-BDBA-E922736EB219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1167EAA-4528-4224-A139-4D0752969FEF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789B49FB-792F-4E3C-A555-5995E875F629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0B134C-84B1-411B-A262-C56EB97B6E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484D82-4F72-4DF7-9138-1480615F0CD5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E48CC-7F01-40E1-93DB-6E48AA2FA88D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FA95F671-A1D2-42D0-BFAD-397CFC6C24F9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0EBF4DC-1AC5-44DF-9F25-84B60D146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82" y="4858622"/>
            <a:ext cx="4333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6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FF77-B3ED-4099-B431-50DA4F24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0EAA-0B0A-48F4-A295-35F78239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78779"/>
            <a:ext cx="4588362" cy="34860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by configuring your motor ports</a:t>
            </a:r>
          </a:p>
          <a:p>
            <a:r>
              <a:rPr lang="en-US" dirty="0"/>
              <a:t>Use </a:t>
            </a:r>
            <a:r>
              <a:rPr lang="en-US" b="1" dirty="0"/>
              <a:t>hold</a:t>
            </a:r>
            <a:r>
              <a:rPr lang="en-US" dirty="0"/>
              <a:t> position to ensure that the robot stays where it finished its turn</a:t>
            </a:r>
          </a:p>
          <a:p>
            <a:r>
              <a:rPr lang="en-US" dirty="0"/>
              <a:t>Reset the </a:t>
            </a:r>
            <a:r>
              <a:rPr lang="en-US" b="1" dirty="0"/>
              <a:t>yaw angle</a:t>
            </a:r>
            <a:r>
              <a:rPr lang="en-US" dirty="0"/>
              <a:t>. This will let us see how far the robot turns on the Dashboard.</a:t>
            </a:r>
          </a:p>
          <a:p>
            <a:r>
              <a:rPr lang="en-US" dirty="0"/>
              <a:t>Move the robot using </a:t>
            </a:r>
            <a:r>
              <a:rPr lang="en-US" b="1" dirty="0"/>
              <a:t>Tank Move</a:t>
            </a:r>
            <a:r>
              <a:rPr lang="en-US" dirty="0"/>
              <a:t>. Note that this Tank Move has duration of 180 degrees. The right wheel does not move, the left wheel will spin 360 degrees. This is for Droid Bot IV.</a:t>
            </a:r>
          </a:p>
          <a:p>
            <a:r>
              <a:rPr lang="en-US" dirty="0"/>
              <a:t>After running this code, check your actual turn angle by using the Dashboard. It should be close to 90 degrees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12E6-3549-4719-BD46-C21CF6C0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C00BA-5806-4407-A4C7-208E5C5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E004C-CF66-442A-B84D-3904DC93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413833"/>
            <a:ext cx="44005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</TotalTime>
  <Words>891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More accurate Turns</vt:lpstr>
      <vt:lpstr>Lesson Objectives</vt:lpstr>
      <vt:lpstr>How Accurate Is Your pivot Turn?</vt:lpstr>
      <vt:lpstr>Improving pivot Turn Accuracy</vt:lpstr>
      <vt:lpstr>Another solution for pivot turns</vt:lpstr>
      <vt:lpstr>WHAT ABOUT SPIN TURNS</vt:lpstr>
      <vt:lpstr>Challenge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151</cp:revision>
  <dcterms:created xsi:type="dcterms:W3CDTF">2016-07-04T02:35:12Z</dcterms:created>
  <dcterms:modified xsi:type="dcterms:W3CDTF">2020-05-30T21:04:53Z</dcterms:modified>
</cp:coreProperties>
</file>