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Until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Wait For block and the Boolean block of the Distance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4BF4-AFF6-4D9E-ACB1-D760E514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3" y="2800970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0969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55736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Distance sensor is less than 20cm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479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135</cp:revision>
  <dcterms:created xsi:type="dcterms:W3CDTF">2016-07-04T02:35:12Z</dcterms:created>
  <dcterms:modified xsi:type="dcterms:W3CDTF">2020-01-09T01:14:30Z</dcterms:modified>
</cp:coreProperties>
</file>