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what pseudocode means </a:t>
            </a:r>
          </a:p>
          <a:p>
            <a:r>
              <a:rPr lang="en-US" dirty="0"/>
              <a:t>Learn why you use pseudocode </a:t>
            </a:r>
          </a:p>
          <a:p>
            <a:r>
              <a:rPr lang="en-US" dirty="0"/>
              <a:t>Learn to write pseudocode for a common task </a:t>
            </a:r>
          </a:p>
          <a:p>
            <a:r>
              <a:rPr lang="en-US" dirty="0"/>
              <a:t>Learn how to plan programs for FIRST Lego League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Robots follow directions that people give them. They need detailed, step-by-step instructions to complete a task.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is a set of detailed notes that the programmer can use to write the code when they are ready.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is not written in any particular programming language. Pseudocode can be in part English and part code.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 allows the programmer to communicate his/her plan with others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 is detailed enough to create the actual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pseudocode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 great way to learn the importance of good pseudocode is to try writing instructions for something simple: </a:t>
            </a:r>
          </a:p>
          <a:p>
            <a:pPr lvl="2"/>
            <a:r>
              <a:rPr lang="en-US" sz="1800" dirty="0"/>
              <a:t>How to make a sandwich, how to decorate a cake, how to plant a seed, etc.  </a:t>
            </a:r>
          </a:p>
          <a:p>
            <a:pPr lvl="2"/>
            <a:r>
              <a:rPr lang="en-US" sz="1800" dirty="0"/>
              <a:t>Students should write the instructions and then the teacher should follow them.  </a:t>
            </a:r>
          </a:p>
          <a:p>
            <a:pPr lvl="2"/>
            <a:r>
              <a:rPr lang="en-US" sz="1800" dirty="0"/>
              <a:t>Then compare the results.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Some examples of student responses for how to make a peanut butter and jelly sandwich: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/>
              <a:t>Communicating instructions well is important. The more detailed and exact your instructions are, the better the results will be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write pseudocode for a robot?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Write down the goal of the program? What does the robot have to do?</a:t>
            </a:r>
          </a:p>
          <a:p>
            <a:pPr marL="342900" indent="-342900">
              <a:buAutoNum type="arabicPeriod"/>
            </a:pPr>
            <a:r>
              <a:rPr lang="en-US" dirty="0"/>
              <a:t>Think about how the robot will achieve this goal. What are the specific steps?</a:t>
            </a:r>
          </a:p>
          <a:p>
            <a:pPr marL="342900" indent="-342900">
              <a:buAutoNum type="arabicPeriod"/>
            </a:pPr>
            <a:r>
              <a:rPr lang="en-US" dirty="0"/>
              <a:t>Write down each step the robot will take. Start at Step 1 and continue.</a:t>
            </a:r>
          </a:p>
          <a:p>
            <a:pPr marL="342900" indent="-342900">
              <a:buAutoNum type="arabicPeriod"/>
            </a:pPr>
            <a:r>
              <a:rPr lang="en-US" dirty="0"/>
              <a:t>Make sure you write down if the robot has to repeat a task.</a:t>
            </a:r>
          </a:p>
          <a:p>
            <a:pPr marL="342900" indent="-342900">
              <a:buAutoNum type="arabicPeriod"/>
            </a:pPr>
            <a:r>
              <a:rPr lang="en-US" dirty="0"/>
              <a:t>Does the robot keep doing the task forever or does it end?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fun game to try….</a:t>
            </a:r>
            <a:r>
              <a:rPr lang="en-US" b="1" dirty="0">
                <a:solidFill>
                  <a:schemeClr val="tx1"/>
                </a:solidFill>
              </a:rPr>
              <a:t>Human Robot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good are you at giving a robot instructions?</a:t>
            </a:r>
          </a:p>
          <a:p>
            <a:r>
              <a:rPr lang="en-US" dirty="0">
                <a:solidFill>
                  <a:schemeClr val="tx1"/>
                </a:solidFill>
              </a:rPr>
              <a:t>Pick one student on your team or in your class to be the robot.</a:t>
            </a:r>
          </a:p>
          <a:p>
            <a:r>
              <a:rPr lang="en-US" dirty="0">
                <a:solidFill>
                  <a:schemeClr val="tx1"/>
                </a:solidFill>
              </a:rPr>
              <a:t>Have the student navigate move across a busy classroom with obstacles only using specified instructions from the rest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21061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The r</a:t>
            </a:r>
            <a:r>
              <a:rPr lang="en-US" dirty="0"/>
              <a:t>obot needs to go once around a square box. It starts at the line and faces north. It will end on the line facing north.</a:t>
            </a:r>
          </a:p>
          <a:p>
            <a:pPr lvl="0"/>
            <a:r>
              <a:rPr lang="en-US" dirty="0"/>
              <a:t>Write the pseudocode for this program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Pseudocode Solution</a:t>
            </a:r>
          </a:p>
          <a:p>
            <a:pPr lvl="1"/>
            <a:r>
              <a:rPr lang="en-US" dirty="0"/>
              <a:t>Step 1: Go forward 20 centimeters</a:t>
            </a:r>
          </a:p>
          <a:p>
            <a:pPr lvl="1"/>
            <a:r>
              <a:rPr lang="en-US" dirty="0"/>
              <a:t>Step 2: Turn left 90 degrees</a:t>
            </a:r>
          </a:p>
          <a:p>
            <a:pPr lvl="1"/>
            <a:r>
              <a:rPr lang="en-US" dirty="0"/>
              <a:t>Step 3: Repeat steps 1 and 2 a total of four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b="1" dirty="0"/>
              <a:t>You can write this pseudocode on a piece of paper or even in a comment block inside your SPIKE Prime software (see the next lesson on commenting code)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en-US" dirty="0"/>
              <a:t>If you have a series of missions for your robot to complete, planning ahead can be a big help.</a:t>
            </a:r>
          </a:p>
          <a:p>
            <a:r>
              <a:rPr lang="en-US" dirty="0"/>
              <a:t>You can draw out the path your robot needs to take and then write out the instructions for the robot step-by-step</a:t>
            </a:r>
          </a:p>
          <a:p>
            <a:r>
              <a:rPr lang="en-US" dirty="0"/>
              <a:t>FLLTutorials.com provides path planning and pseudocode worksheets for FIRST LEGO League teams each season.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818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pseudocode</vt:lpstr>
      <vt:lpstr>Lesson Objectives</vt:lpstr>
      <vt:lpstr>What is pseudocode?</vt:lpstr>
      <vt:lpstr>Why is pseudocode important?</vt:lpstr>
      <vt:lpstr>How do you write pseudocode for a robot?</vt:lpstr>
      <vt:lpstr>Pseudocode Challenge</vt:lpstr>
      <vt:lpstr>Pseudocode for missions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114</cp:revision>
  <dcterms:created xsi:type="dcterms:W3CDTF">2016-07-04T02:35:12Z</dcterms:created>
  <dcterms:modified xsi:type="dcterms:W3CDTF">2020-01-08T13:54:24Z</dcterms:modified>
</cp:coreProperties>
</file>