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1" r:id="rId4"/>
    <p:sldId id="287" r:id="rId5"/>
    <p:sldId id="288" r:id="rId6"/>
    <p:sldId id="285" r:id="rId7"/>
    <p:sldId id="286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5CE556-FD32-458A-B0B0-D48CF3EE97BA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13E733DD-C2E3-44AF-A377-F9A3BA7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0C86AAD-E876-49DD-B8DB-2B8DE447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9CF9A4F-A54B-40F4-848F-0404EF98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2C05BCF-25E9-43C8-8E7C-A33F9445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software &amp; Firmware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update SPIKE Prime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FEE34A32-27D6-4080-BD6B-C5454C8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9" r="12411"/>
          <a:stretch/>
        </p:blipFill>
        <p:spPr>
          <a:xfrm>
            <a:off x="4324572" y="1368878"/>
            <a:ext cx="4401879" cy="4349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en-US" dirty="0"/>
              <a:t>Connect your SPIKE Prime to your computer using the USB Cable for OS Updates</a:t>
            </a:r>
          </a:p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Note: If you are using the iOS</a:t>
            </a:r>
            <a:r>
              <a:rPr lang="en-US"/>
              <a:t>,  Android, </a:t>
            </a:r>
            <a:r>
              <a:rPr lang="en-US" dirty="0"/>
              <a:t>or Chromebook version of the software, you may need to connect to your Hub using a computer the very first time to update the firmware on the Hub. Subsequent updates may be possible via Bluetooth. [This process may get updated.]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hub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If there is an Update available, you will get a popup telling you to do 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431425" y="1749074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E039-CF0B-4B1B-A44A-D74AE8E9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5" t="39443" r="28804" b="37505"/>
          <a:stretch/>
        </p:blipFill>
        <p:spPr>
          <a:xfrm>
            <a:off x="5435317" y="1990961"/>
            <a:ext cx="3064792" cy="142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FD8B-58AB-4384-ADA7-D277021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01" y="3681306"/>
            <a:ext cx="2944541" cy="23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696414"/>
          </a:xfrm>
        </p:spPr>
        <p:txBody>
          <a:bodyPr/>
          <a:lstStyle/>
          <a:p>
            <a:r>
              <a:rPr lang="en-US" dirty="0"/>
              <a:t>The first time you update your Hub OS, you will be prompted to rename your 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22F6-D4AA-486F-8E9F-D8F0EF4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263139"/>
            <a:ext cx="4025998" cy="315756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 r="1057" b="1439"/>
          <a:stretch/>
        </p:blipFill>
        <p:spPr>
          <a:xfrm>
            <a:off x="4570879" y="2263139"/>
            <a:ext cx="4025998" cy="315756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LATEST HUB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en-US" dirty="0"/>
              <a:t>When a new Hub OS is available a button labeled Update will appear next to the current Hub OS in the Hub Dashboard </a:t>
            </a:r>
          </a:p>
          <a:p>
            <a:r>
              <a:rPr lang="en-US" dirty="0"/>
              <a:t>You may also see a pop-up show up on the right side of the screen indicating a Hub OS update is available</a:t>
            </a:r>
          </a:p>
          <a:p>
            <a:r>
              <a:rPr lang="en-US" dirty="0"/>
              <a:t>Never disconnect the Hub while the update is in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712187" cy="5082601"/>
          </a:xfrm>
        </p:spPr>
        <p:txBody>
          <a:bodyPr/>
          <a:lstStyle/>
          <a:p>
            <a:r>
              <a:rPr lang="en-US" dirty="0"/>
              <a:t>You can check for SPIKE Prime Software Updates from inside the App</a:t>
            </a:r>
          </a:p>
          <a:p>
            <a:r>
              <a:rPr lang="en-US" dirty="0"/>
              <a:t>Click on the Help Menu inside a Project and Check for 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1FEFB-F55D-4F54-BF06-7AD19BE0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1" y="1545101"/>
            <a:ext cx="2876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434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installing software &amp; Firmware</vt:lpstr>
      <vt:lpstr>Lesson Objectives</vt:lpstr>
      <vt:lpstr>Connect to hub</vt:lpstr>
      <vt:lpstr>Updating the hub operating system</vt:lpstr>
      <vt:lpstr>Renaming HUb</vt:lpstr>
      <vt:lpstr>INSTALL LATEST HUB OS</vt:lpstr>
      <vt:lpstr>Install the latest Software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120</cp:revision>
  <dcterms:created xsi:type="dcterms:W3CDTF">2016-07-04T02:35:12Z</dcterms:created>
  <dcterms:modified xsi:type="dcterms:W3CDTF">2020-01-08T22:46:41Z</dcterms:modified>
</cp:coreProperties>
</file>