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Sound &amp; Music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sound blocks</a:t>
            </a:r>
          </a:p>
          <a:p>
            <a:r>
              <a:rPr lang="en-US" dirty="0"/>
              <a:t>Learn how to create and modify sounds</a:t>
            </a:r>
          </a:p>
          <a:p>
            <a:r>
              <a:rPr lang="en-US" dirty="0"/>
              <a:t>Learn how to add the Music Blocks to the Palette</a:t>
            </a:r>
          </a:p>
          <a:p>
            <a:r>
              <a:rPr lang="en-US" dirty="0"/>
              <a:t>Compose some music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/>
          <a:lstStyle/>
          <a:p>
            <a:r>
              <a:rPr lang="en-US" dirty="0"/>
              <a:t>Sound blocks can be found in two of the Block Palettes</a:t>
            </a:r>
          </a:p>
          <a:p>
            <a:r>
              <a:rPr lang="en-US" dirty="0"/>
              <a:t>The Music Blocks must be added to your Block Palette using Extensions</a:t>
            </a:r>
          </a:p>
          <a:p>
            <a:r>
              <a:rPr lang="en-US" dirty="0"/>
              <a:t>You can play tones, change instruments and even create custom sounds </a:t>
            </a:r>
          </a:p>
          <a:p>
            <a:r>
              <a:rPr lang="en-US" dirty="0"/>
              <a:t>Sound blocks can be added to your projects for fun, but also for debugging purposes – e.g. they can be used to indicate when a piece of code has completed</a:t>
            </a:r>
          </a:p>
          <a:p>
            <a:r>
              <a:rPr lang="en-US" dirty="0"/>
              <a:t>Note: Only the play “beep” sound blocks actually play on the Hub. The other sounds play on your device (laptop/tablet,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/>
          <a:lstStyle/>
          <a:p>
            <a:r>
              <a:rPr lang="en-US" dirty="0"/>
              <a:t>You Add more sounds using the dropdown menu</a:t>
            </a:r>
          </a:p>
          <a:p>
            <a:r>
              <a:rPr lang="en-US" dirty="0"/>
              <a:t>There are many sounds in the Sound Library</a:t>
            </a:r>
          </a:p>
          <a:p>
            <a:r>
              <a:rPr lang="en-US" dirty="0"/>
              <a:t>Once you select the sound, you can also modify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custom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record custom sounds in two ways: either from the “record” or “add menu”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7" y="1566725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sample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an instrument</a:t>
            </a:r>
          </a:p>
          <a:p>
            <a:r>
              <a:rPr lang="en-US" dirty="0"/>
              <a:t>Add the Music Extension Blocks by clicking on the Extensions Icon at the bottom of the Block Palette</a:t>
            </a:r>
          </a:p>
          <a:p>
            <a:r>
              <a:rPr lang="en-US" dirty="0"/>
              <a:t>Pick your favorite instrument</a:t>
            </a:r>
          </a:p>
          <a:p>
            <a:r>
              <a:rPr lang="en-US" dirty="0"/>
              <a:t>Compose a short piece of music and play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88" y="1861967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instrument is set to Clarinet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Four notes are 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388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Music is played 4 times using the Repeat Block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435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USING Sound &amp; Music BLOCKS</vt:lpstr>
      <vt:lpstr>Lesson Objectives</vt:lpstr>
      <vt:lpstr>Sound blocks</vt:lpstr>
      <vt:lpstr>ADDING more Sounds</vt:lpstr>
      <vt:lpstr>recording custom sounds</vt:lpstr>
      <vt:lpstr>Challenge and sample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121</cp:revision>
  <dcterms:created xsi:type="dcterms:W3CDTF">2016-07-04T02:35:12Z</dcterms:created>
  <dcterms:modified xsi:type="dcterms:W3CDTF">2020-01-08T14:19:55Z</dcterms:modified>
</cp:coreProperties>
</file>