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7" r:id="rId4"/>
    <p:sldId id="271" r:id="rId5"/>
    <p:sldId id="290" r:id="rId6"/>
    <p:sldId id="291" r:id="rId7"/>
    <p:sldId id="292" r:id="rId8"/>
    <p:sldId id="288" r:id="rId9"/>
    <p:sldId id="28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85" d="100"/>
          <a:sy n="185" d="100"/>
        </p:scale>
        <p:origin x="102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Viewing sensor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view sensor values on SPIKE Prime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3344B-9746-4872-86E2-90E8F40C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7" b="36913"/>
          <a:stretch/>
        </p:blipFill>
        <p:spPr>
          <a:xfrm>
            <a:off x="2171596" y="4267234"/>
            <a:ext cx="4731622" cy="81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296-16BA-436E-A42E-41630A1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sensor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43C7-4DE9-409A-AA50-34E4D33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data can be…. </a:t>
            </a:r>
          </a:p>
          <a:p>
            <a:pPr lvl="1"/>
            <a:r>
              <a:rPr lang="en-US" dirty="0"/>
              <a:t>Used to help program more easily (no more guess and check!!) </a:t>
            </a:r>
          </a:p>
          <a:p>
            <a:pPr lvl="1"/>
            <a:r>
              <a:rPr lang="en-US" dirty="0"/>
              <a:t>Used to help program more accurately </a:t>
            </a:r>
          </a:p>
          <a:p>
            <a:pPr lvl="1"/>
            <a:r>
              <a:rPr lang="en-US" dirty="0"/>
              <a:t>Used to debug code as well as build issues</a:t>
            </a:r>
          </a:p>
          <a:p>
            <a:endParaRPr lang="en-US" dirty="0"/>
          </a:p>
          <a:p>
            <a:r>
              <a:rPr lang="en-US" dirty="0"/>
              <a:t>SPIKE Prime has no screen, but you can still view sensor data using the Hub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DCCE-5FED-4FA7-B948-446140E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D923-EEB5-4C1B-BBE3-481C051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99B84-BCC1-4BA3-B95D-5928C700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must be Connected to 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9"/>
            <a:ext cx="5042427" cy="2756736"/>
          </a:xfrm>
        </p:spPr>
        <p:txBody>
          <a:bodyPr>
            <a:normAutofit/>
          </a:bodyPr>
          <a:lstStyle/>
          <a:p>
            <a:r>
              <a:rPr lang="en-US" dirty="0"/>
              <a:t>To view any sensor data, you must first be connected to the 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571103" y="1374409"/>
            <a:ext cx="3000897" cy="2624546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245462" y="1687024"/>
            <a:ext cx="690283" cy="2333565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284916-E59B-4F8A-8709-ED25B27D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96" y="4020589"/>
            <a:ext cx="2567196" cy="199890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3024745" y="5768340"/>
            <a:ext cx="472967" cy="223898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CAB-75A2-4126-A082-8E69150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values on Project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194CD-70D3-4586-916B-9E0818AB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295" y="2426805"/>
            <a:ext cx="6105525" cy="3152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D08AD-20DC-44AA-819A-B963992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737A4-2006-4988-8BC4-A230776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8DBC-A40B-4B42-862B-F554BFFDCA49}"/>
              </a:ext>
            </a:extLst>
          </p:cNvPr>
          <p:cNvSpPr txBox="1">
            <a:spLocks/>
          </p:cNvSpPr>
          <p:nvPr/>
        </p:nvSpPr>
        <p:spPr>
          <a:xfrm>
            <a:off x="175260" y="1396036"/>
            <a:ext cx="8707596" cy="68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connected to the Hub, Sensor and Motor Values are visible on the top of each Project page</a:t>
            </a:r>
          </a:p>
        </p:txBody>
      </p:sp>
    </p:spTree>
    <p:extLst>
      <p:ext uri="{BB962C8B-B14F-4D97-AF65-F5344CB8AC3E}">
        <p14:creationId xmlns:p14="http://schemas.microsoft.com/office/powerpoint/2010/main" val="7368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44A7-962B-4B27-945E-01D9D34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values 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46A9-4164-4157-8626-1A4720B3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54962" cy="5082601"/>
          </a:xfrm>
        </p:spPr>
        <p:txBody>
          <a:bodyPr/>
          <a:lstStyle/>
          <a:p>
            <a:r>
              <a:rPr lang="en-US" dirty="0"/>
              <a:t>Clicking on the SPIKE Prime Hub Icon takes you to the Hub Dashboard where you can see more sensor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B44F-B273-4B6E-8905-C85B1E2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082B-658A-4B92-83C7-9136DE9A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91FE5-47A0-43E4-AF2F-D95706EC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75" y="2382180"/>
            <a:ext cx="4711326" cy="365760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1FFA56B-E890-41D9-93E4-DAD7AB991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r="20330" b="60055"/>
          <a:stretch/>
        </p:blipFill>
        <p:spPr>
          <a:xfrm>
            <a:off x="4648201" y="1238674"/>
            <a:ext cx="3752848" cy="10230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7AC1CC-ADE2-4426-BE22-BA17CBDBC6F0}"/>
              </a:ext>
            </a:extLst>
          </p:cNvPr>
          <p:cNvSpPr/>
          <p:nvPr/>
        </p:nvSpPr>
        <p:spPr>
          <a:xfrm>
            <a:off x="4695825" y="1750211"/>
            <a:ext cx="390525" cy="391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DF7-AC81-4B00-9414-C10CDF3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sensor data on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990E-A496-476B-B204-10A1C131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97837" cy="5082601"/>
          </a:xfrm>
        </p:spPr>
        <p:txBody>
          <a:bodyPr/>
          <a:lstStyle/>
          <a:p>
            <a:r>
              <a:rPr lang="en-US" dirty="0"/>
              <a:t>From the Hub Dashboard, you can also see a lot of additional information about each sensor and motor you have connected to the hub</a:t>
            </a:r>
          </a:p>
          <a:p>
            <a:r>
              <a:rPr lang="en-US" dirty="0"/>
              <a:t>Select the mode using the down arrow</a:t>
            </a:r>
          </a:p>
          <a:p>
            <a:r>
              <a:rPr lang="en-US" dirty="0"/>
              <a:t>You can also see values for the built-in gyro sensor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AF4A-5962-4191-83A6-8661BC0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38760-2251-445B-ABB6-BB90BE9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CEAF1-7032-4572-AFDB-D66943EC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4" y="3903490"/>
            <a:ext cx="1871663" cy="211082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FA8FF-FA57-4E70-A8E1-9596FF6E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34" y="3919242"/>
            <a:ext cx="1784546" cy="207931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5B014-FAEA-4FBA-B727-C6F2F5C5B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50" t="18711" r="20393" b="50455"/>
          <a:stretch/>
        </p:blipFill>
        <p:spPr>
          <a:xfrm>
            <a:off x="4562475" y="1568035"/>
            <a:ext cx="4294617" cy="1829952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AFB40-CF79-497C-832E-FBF548718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047" y="3928335"/>
            <a:ext cx="2219325" cy="20859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125BE7-9852-4293-950B-11C7FEF2C1EF}"/>
              </a:ext>
            </a:extLst>
          </p:cNvPr>
          <p:cNvSpPr txBox="1"/>
          <p:nvPr/>
        </p:nvSpPr>
        <p:spPr>
          <a:xfrm>
            <a:off x="4467225" y="1215896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Gyro Sensor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84F90-7576-42EA-A695-157B7E192CFD}"/>
              </a:ext>
            </a:extLst>
          </p:cNvPr>
          <p:cNvSpPr txBox="1"/>
          <p:nvPr/>
        </p:nvSpPr>
        <p:spPr>
          <a:xfrm>
            <a:off x="835051" y="3565448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Color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17F9F-AF40-4FEF-9128-362273120A35}"/>
              </a:ext>
            </a:extLst>
          </p:cNvPr>
          <p:cNvSpPr txBox="1"/>
          <p:nvPr/>
        </p:nvSpPr>
        <p:spPr>
          <a:xfrm>
            <a:off x="3492072" y="35835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Force Sensor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2BC9D-0C4D-43B0-BC1D-E77630ADB613}"/>
              </a:ext>
            </a:extLst>
          </p:cNvPr>
          <p:cNvSpPr txBox="1"/>
          <p:nvPr/>
        </p:nvSpPr>
        <p:spPr>
          <a:xfrm>
            <a:off x="5915189" y="3583593"/>
            <a:ext cx="2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Distance 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74A1F9-F479-41D1-9A68-68723935DB4A}"/>
              </a:ext>
            </a:extLst>
          </p:cNvPr>
          <p:cNvSpPr/>
          <p:nvPr/>
        </p:nvSpPr>
        <p:spPr>
          <a:xfrm>
            <a:off x="1885950" y="474106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E93ED-91BF-40E0-A28A-F84F190AC57D}"/>
              </a:ext>
            </a:extLst>
          </p:cNvPr>
          <p:cNvSpPr/>
          <p:nvPr/>
        </p:nvSpPr>
        <p:spPr>
          <a:xfrm>
            <a:off x="4438650" y="444578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20493E-ED12-4DFC-9E28-0384D8F71643}"/>
              </a:ext>
            </a:extLst>
          </p:cNvPr>
          <p:cNvSpPr/>
          <p:nvPr/>
        </p:nvSpPr>
        <p:spPr>
          <a:xfrm>
            <a:off x="7219950" y="449341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44079-1924-4320-A0B0-3F1DFE60E373}"/>
              </a:ext>
            </a:extLst>
          </p:cNvPr>
          <p:cNvSpPr/>
          <p:nvPr/>
        </p:nvSpPr>
        <p:spPr>
          <a:xfrm>
            <a:off x="8324850" y="175973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3FC19A-0E63-4960-9275-17A564CB68C3}"/>
              </a:ext>
            </a:extLst>
          </p:cNvPr>
          <p:cNvSpPr/>
          <p:nvPr/>
        </p:nvSpPr>
        <p:spPr>
          <a:xfrm>
            <a:off x="4899762" y="2849024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8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117-F676-4AF0-A324-BDCD5BA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 is powerful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2F27-0969-4A21-A811-25446C1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data can help you program better and also help you debug your code</a:t>
            </a:r>
          </a:p>
          <a:p>
            <a:r>
              <a:rPr lang="en-US" dirty="0"/>
              <a:t>As you go through the rest of our lessons, you will use this feature often. </a:t>
            </a:r>
          </a:p>
          <a:p>
            <a:r>
              <a:rPr lang="en-US" dirty="0"/>
              <a:t>As you complete each challenge, think about how knowing sensor data might help you.</a:t>
            </a:r>
          </a:p>
          <a:p>
            <a:r>
              <a:rPr lang="en-US" dirty="0"/>
              <a:t>The next page has many several examples to think about.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6EAC-3634-457E-96E9-ECA6243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B9EE-F074-4024-B91D-6214524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23AC-A350-47DC-9916-6FC2E81F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sensor data can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7A7-922F-41CF-93A1-B4E48E4F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Reduce Guess-and-Check: </a:t>
            </a:r>
            <a:r>
              <a:rPr lang="en-US" dirty="0">
                <a:solidFill>
                  <a:schemeClr val="tx1"/>
                </a:solidFill>
              </a:rPr>
              <a:t>I want my robot to turn a particular amount, but I am not sure how much to turn without guessing.</a:t>
            </a:r>
          </a:p>
          <a:p>
            <a:r>
              <a:rPr lang="en-US" b="1" dirty="0"/>
              <a:t>Debug Code: </a:t>
            </a:r>
            <a:r>
              <a:rPr lang="en-US" dirty="0"/>
              <a:t>The robot does not follow the green line like I programmed it to do. Why not? What color does the robot think that green line is? </a:t>
            </a:r>
          </a:p>
          <a:p>
            <a:r>
              <a:rPr lang="en-US" b="1" dirty="0"/>
              <a:t>Check Builds: </a:t>
            </a:r>
            <a:r>
              <a:rPr lang="en-US" dirty="0"/>
              <a:t>I built my robot with the Force sensor a little bit inside the robot. I am not sure that the Force sensor is getting pressed enough. How can I make sure the sensor is getting pressed? </a:t>
            </a:r>
          </a:p>
          <a:p>
            <a:r>
              <a:rPr lang="en-US" b="1" dirty="0"/>
              <a:t>Test Sensors: </a:t>
            </a:r>
            <a:r>
              <a:rPr lang="en-US" dirty="0"/>
              <a:t>I told my robot to stop when the Distance sensor is 20cm away. But it seems to stop earlier. Is the sensor working correctly? How can I see what the Distance sensor sees?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1548-C974-4564-822C-83EB3BE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71AB-3FA1-4A14-87B5-DAD9075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652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Viewing sensor values</vt:lpstr>
      <vt:lpstr>Lesson Objectives</vt:lpstr>
      <vt:lpstr>Why do you need sensor data?</vt:lpstr>
      <vt:lpstr>You must be Connected to hub</vt:lpstr>
      <vt:lpstr>Sensor values on Project page</vt:lpstr>
      <vt:lpstr>Sensor values on DASHBOARD</vt:lpstr>
      <vt:lpstr>More sensor data on the dashboard</vt:lpstr>
      <vt:lpstr>Sensor data is powerful</vt:lpstr>
      <vt:lpstr>When can sensor data can help?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119</cp:revision>
  <dcterms:created xsi:type="dcterms:W3CDTF">2016-07-04T02:35:12Z</dcterms:created>
  <dcterms:modified xsi:type="dcterms:W3CDTF">2020-01-08T23:18:45Z</dcterms:modified>
</cp:coreProperties>
</file>