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120" y="1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accurate 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how to improve the accuracy of turns</a:t>
            </a:r>
          </a:p>
          <a:p>
            <a:r>
              <a:rPr lang="en-US" dirty="0">
                <a:solidFill>
                  <a:schemeClr val="tx1"/>
                </a:solidFill>
              </a:rPr>
              <a:t>Learn alternative ways to do pivot and spin turns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How Accurate Is Your pivot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666684"/>
            <a:ext cx="8508316" cy="2789714"/>
          </a:xfrm>
        </p:spPr>
        <p:txBody>
          <a:bodyPr>
            <a:normAutofit/>
          </a:bodyPr>
          <a:lstStyle/>
          <a:p>
            <a:r>
              <a:rPr lang="en-US" dirty="0"/>
              <a:t>Note that we have set the motor speed to 50 instead of 20 in the previous lesson.</a:t>
            </a:r>
          </a:p>
          <a:p>
            <a:r>
              <a:rPr lang="en-US" dirty="0"/>
              <a:t>For ADB at 50% Speed, this code turns the robot 102 degrees,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r>
              <a:rPr lang="en-US" dirty="0"/>
              <a:t>This is for two reasons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a short time to read the gyro. In this time, the robot has moved. This delay on the SPIKE Prime is relatively small but will produce a few degrees of error.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some time to stop the robot since it has momentum. This produces several degrees of additional error.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874686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this code and use the Dashboard to see if turning 90 degrees actually turns 90 degrees.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D56A0-4D0A-4983-8325-7E2FED0A5AC2}"/>
              </a:ext>
            </a:extLst>
          </p:cNvPr>
          <p:cNvSpPr txBox="1"/>
          <p:nvPr/>
        </p:nvSpPr>
        <p:spPr>
          <a:xfrm>
            <a:off x="317946" y="4456398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pivot Turn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As we mentioned on the previous slide, using ADB at 50% Speed, the robot 102 degrees instead of 90 degrees.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pPr lvl="1"/>
            <a:r>
              <a:rPr lang="en-US" dirty="0"/>
              <a:t>How do we solve this problem?</a:t>
            </a:r>
          </a:p>
          <a:p>
            <a:pPr lvl="1"/>
            <a:r>
              <a:rPr lang="en-US" dirty="0"/>
              <a:t>One solution is to ask it to turn 12 degrees less for ADB or 8 degrees less for Droid Bot IV.</a:t>
            </a:r>
          </a:p>
          <a:p>
            <a:pPr lvl="1"/>
            <a:r>
              <a:rPr lang="en-US" dirty="0"/>
              <a:t>The amount to reduce your turn will depend on the speed of your turn and your robot’s physical design. You will need to try some values to get this right. </a:t>
            </a:r>
          </a:p>
          <a:p>
            <a:r>
              <a:rPr lang="en-US" dirty="0"/>
              <a:t>The code below performs a 90 degree turn using ADB using this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9A524-017D-42EE-9129-3B5E73BD9A28}"/>
              </a:ext>
            </a:extLst>
          </p:cNvPr>
          <p:cNvSpPr txBox="1"/>
          <p:nvPr/>
        </p:nvSpPr>
        <p:spPr>
          <a:xfrm>
            <a:off x="317946" y="4003730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 for pivot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en-US" dirty="0"/>
              <a:t>Another way to turn is to use the </a:t>
            </a:r>
            <a:r>
              <a:rPr lang="en-US" dirty="0" err="1"/>
              <a:t>move_tank</a:t>
            </a:r>
            <a:r>
              <a:rPr lang="en-US" dirty="0"/>
              <a:t>() function</a:t>
            </a:r>
          </a:p>
          <a:p>
            <a:r>
              <a:rPr lang="en-US" dirty="0"/>
              <a:t>One advantage of this function is that they decelerate at the end of a move to improve accuracy</a:t>
            </a:r>
          </a:p>
          <a:p>
            <a:pPr marL="0" indent="0">
              <a:buNone/>
            </a:pPr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r>
              <a:rPr lang="en-US" b="1" dirty="0"/>
              <a:t>How much do the wheels turn for the above function?</a:t>
            </a:r>
          </a:p>
          <a:p>
            <a:pPr lvl="1"/>
            <a:r>
              <a:rPr lang="en-US" dirty="0"/>
              <a:t>The distance specified is the average distance traveled by the two wheels</a:t>
            </a:r>
          </a:p>
          <a:p>
            <a:pPr lvl="1"/>
            <a:r>
              <a:rPr lang="en-US" dirty="0"/>
              <a:t>At the end of any tank move, the sum of the distance traveled by both wheels will be twice the entered amount.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The left wheel will turn 360 degrees and the right wheel will turn 0 degrees</a:t>
            </a:r>
          </a:p>
          <a:p>
            <a:pPr lvl="1"/>
            <a:r>
              <a:rPr lang="en-US" dirty="0"/>
              <a:t>Note that the above move will cause a </a:t>
            </a:r>
            <a:r>
              <a:rPr lang="en-US" dirty="0" err="1"/>
              <a:t>Droidbot</a:t>
            </a:r>
            <a:r>
              <a:rPr lang="en-US" dirty="0"/>
              <a:t> IV to turn the “robot” 90 degrees to the right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375093" y="1868087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SPIN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en-US" dirty="0"/>
              <a:t>Below are two ways to make a spin turn using two different </a:t>
            </a:r>
            <a:r>
              <a:rPr lang="en-US" dirty="0" err="1"/>
              <a:t>MotorPair</a:t>
            </a:r>
            <a:r>
              <a:rPr lang="en-US" dirty="0"/>
              <a:t> functions.</a:t>
            </a:r>
          </a:p>
          <a:p>
            <a:r>
              <a:rPr lang="en-US" dirty="0"/>
              <a:t>In this example, on Droid Bot IV, each wheel on the robot will travel 180 degrees – but in opposite directions</a:t>
            </a:r>
          </a:p>
          <a:p>
            <a:pPr lvl="1"/>
            <a:r>
              <a:rPr lang="en-US" dirty="0"/>
              <a:t>As a result, robot will turn 90 degrees to the right</a:t>
            </a:r>
          </a:p>
          <a:p>
            <a:pPr lvl="1"/>
            <a:r>
              <a:rPr lang="en-US" dirty="0"/>
              <a:t>We recommend using the </a:t>
            </a:r>
            <a:r>
              <a:rPr lang="en-US" dirty="0" err="1"/>
              <a:t>move_tank</a:t>
            </a:r>
            <a:r>
              <a:rPr lang="en-US" dirty="0"/>
              <a:t>() function since it supports pivot turns, spin turns, and curved movement.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1606694" y="4412966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293C9-3049-414D-91F2-EA9B3D10581A}"/>
              </a:ext>
            </a:extLst>
          </p:cNvPr>
          <p:cNvSpPr txBox="1"/>
          <p:nvPr/>
        </p:nvSpPr>
        <p:spPr>
          <a:xfrm>
            <a:off x="1573039" y="3384974"/>
            <a:ext cx="5235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12D2E-9310-4B04-8CA7-CDA8D79CF25A}"/>
              </a:ext>
            </a:extLst>
          </p:cNvPr>
          <p:cNvSpPr txBox="1"/>
          <p:nvPr/>
        </p:nvSpPr>
        <p:spPr>
          <a:xfrm>
            <a:off x="1573039" y="4820558"/>
            <a:ext cx="52351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6F25-BBE7-4997-A8DB-ED23CC769C18}"/>
              </a:ext>
            </a:extLst>
          </p:cNvPr>
          <p:cNvSpPr/>
          <p:nvPr/>
        </p:nvSpPr>
        <p:spPr>
          <a:xfrm>
            <a:off x="1606694" y="5599174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en-US" dirty="0"/>
              <a:t>Make a 90 degree right pivot turn using just </a:t>
            </a:r>
            <a:r>
              <a:rPr lang="en-US" dirty="0" err="1"/>
              <a:t>MotorPair</a:t>
            </a:r>
            <a:r>
              <a:rPr lang="en-US" dirty="0"/>
              <a:t> functions.</a:t>
            </a:r>
          </a:p>
          <a:p>
            <a:r>
              <a:rPr lang="en-US" dirty="0"/>
              <a:t>You can use the Dashboard to determine how far to move for a given turn. Hold one wheel and rotate the other by hand until the robot reaches the target. Record the number of degrees of motor rotation – you will use this in your program. </a:t>
            </a:r>
          </a:p>
          <a:p>
            <a:r>
              <a:rPr lang="en-US" dirty="0"/>
              <a:t>For </a:t>
            </a:r>
            <a:r>
              <a:rPr lang="en-US" dirty="0" err="1"/>
              <a:t>Droidbot</a:t>
            </a:r>
            <a:r>
              <a:rPr lang="en-US" dirty="0"/>
              <a:t> IV, the left motor needs to rotate 360 degrees to perform and 90 degree right turn</a:t>
            </a:r>
          </a:p>
          <a:p>
            <a:r>
              <a:rPr lang="en-US" dirty="0"/>
              <a:t>Recall from the previous slide how to calculate each wheel’s rotation when using the function below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CDCBDD-3259-4903-AD2A-08BF357E3E6C}"/>
              </a:ext>
            </a:extLst>
          </p:cNvPr>
          <p:cNvSpPr txBox="1"/>
          <p:nvPr/>
        </p:nvSpPr>
        <p:spPr>
          <a:xfrm>
            <a:off x="401945" y="5029889"/>
            <a:ext cx="802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8590560" cy="3486058"/>
          </a:xfrm>
        </p:spPr>
        <p:txBody>
          <a:bodyPr>
            <a:normAutofit/>
          </a:bodyPr>
          <a:lstStyle/>
          <a:p>
            <a:r>
              <a:rPr lang="en-US" dirty="0"/>
              <a:t>Start by configuring your motor ports</a:t>
            </a:r>
          </a:p>
          <a:p>
            <a:r>
              <a:rPr lang="en-US" dirty="0"/>
              <a:t>Use </a:t>
            </a:r>
            <a:r>
              <a:rPr lang="en-US" b="1" dirty="0"/>
              <a:t>hold</a:t>
            </a:r>
            <a:r>
              <a:rPr lang="en-US" dirty="0"/>
              <a:t> position to ensure that the robot stays where it finished its turn</a:t>
            </a:r>
          </a:p>
          <a:p>
            <a:r>
              <a:rPr lang="en-US" dirty="0"/>
              <a:t>Reset the </a:t>
            </a:r>
            <a:r>
              <a:rPr lang="en-US" b="1" dirty="0"/>
              <a:t>yaw angle</a:t>
            </a:r>
            <a:r>
              <a:rPr lang="en-US" dirty="0"/>
              <a:t>. This will let us see how far the robot turns on the Dashboard.</a:t>
            </a:r>
          </a:p>
          <a:p>
            <a:r>
              <a:rPr lang="en-US" dirty="0"/>
              <a:t>Move the robot using </a:t>
            </a:r>
            <a:r>
              <a:rPr lang="en-US" b="1" dirty="0"/>
              <a:t>Tank Move</a:t>
            </a:r>
            <a:r>
              <a:rPr lang="en-US" dirty="0"/>
              <a:t>. Note that this Tank Move has duration of 180 degrees. The right wheel does not move, the left wheel will spin 360 degrees. This is for Droid Bot IV.</a:t>
            </a:r>
          </a:p>
          <a:p>
            <a:r>
              <a:rPr lang="en-US" dirty="0"/>
              <a:t>After running this code, check your actual turn angle by using the Dashboard. It should be close to 90 degrees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3EE31-AA01-4EFC-ACE5-10038D76986F}"/>
              </a:ext>
            </a:extLst>
          </p:cNvPr>
          <p:cNvSpPr txBox="1"/>
          <p:nvPr/>
        </p:nvSpPr>
        <p:spPr>
          <a:xfrm>
            <a:off x="1631887" y="4370313"/>
            <a:ext cx="58802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8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1272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More accurate Turns</vt:lpstr>
      <vt:lpstr>Lesson Objectives</vt:lpstr>
      <vt:lpstr>How Accurate Is Your pivot Turn?</vt:lpstr>
      <vt:lpstr>Improving pivot Turn Accuracy</vt:lpstr>
      <vt:lpstr>Another solution for pivot turns</vt:lpstr>
      <vt:lpstr>WHAT ABOUT SPIN TURNS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191</cp:revision>
  <dcterms:created xsi:type="dcterms:W3CDTF">2016-07-04T02:35:12Z</dcterms:created>
  <dcterms:modified xsi:type="dcterms:W3CDTF">2020-11-08T20:39:32Z</dcterms:modified>
</cp:coreProperties>
</file>