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5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your robot more reliable</a:t>
            </a:r>
          </a:p>
          <a:p>
            <a:r>
              <a:rPr lang="en-US" dirty="0"/>
              <a:t>Learn about common problems you might face</a:t>
            </a:r>
          </a:p>
          <a:p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discuss reliability?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working on the Challenges lesson, you might have experienced frustration because the robot did not behave the same way or move as expected. </a:t>
            </a:r>
          </a:p>
          <a:p>
            <a:r>
              <a:rPr lang="en-US" dirty="0"/>
              <a:t>These types of frustrations are common in competitions such as FIRST LEGO League as well.</a:t>
            </a:r>
          </a:p>
          <a:p>
            <a:r>
              <a:rPr lang="en-US" dirty="0"/>
              <a:t>This lesson introduces the reliability issues faced by FIRST LEGO League teams. Many concepts are applicable to non-competition situations, but the terminology in the lesson and the main focus is for competition robots.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 FLLTutorials.com for a series of lessons on being more reliable in 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10335"/>
              </p:ext>
            </p:extLst>
          </p:nvPr>
        </p:nvGraphicFramePr>
        <p:xfrm>
          <a:off x="175260" y="1344706"/>
          <a:ext cx="8746864" cy="32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launch to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launch is different</a:t>
                      </a:r>
                      <a:r>
                        <a:rPr lang="en-US" baseline="0" dirty="0"/>
                        <a:t> and missions sometimes do not work.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 not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Launch/Home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Points in Launch are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the launch area</a:t>
            </a:r>
          </a:p>
          <a:p>
            <a:pPr lvl="1"/>
            <a:r>
              <a:rPr lang="en-US" b="1" dirty="0"/>
              <a:t>Jigs: </a:t>
            </a:r>
            <a:r>
              <a:rPr lang="en-US" dirty="0"/>
              <a:t>a LEGO ruler/wall that your robot can align against them in base (the red triangle is an example of a jig)</a:t>
            </a:r>
          </a:p>
          <a:p>
            <a:pPr lvl="1"/>
            <a:r>
              <a:rPr lang="en-US" b="1" dirty="0"/>
              <a:t>Same start each time: </a:t>
            </a:r>
            <a:r>
              <a:rPr lang="en-US" dirty="0"/>
              <a:t>pick one spot and start there no matter what the mission for easy starts</a:t>
            </a:r>
          </a:p>
          <a:p>
            <a:pPr lvl="1"/>
            <a:r>
              <a:rPr lang="en-US" b="1" dirty="0"/>
              <a:t>Grid/Radial Lines: </a:t>
            </a:r>
            <a:r>
              <a:rPr lang="en-US" dirty="0"/>
              <a:t>Use the grid lines to pick a starting spot for each run</a:t>
            </a:r>
          </a:p>
          <a:p>
            <a:pPr lvl="1"/>
            <a:r>
              <a:rPr lang="en-US" b="1" dirty="0"/>
              <a:t>Words: </a:t>
            </a:r>
            <a:r>
              <a:rPr lang="en-US" dirty="0"/>
              <a:t>Launch has a FIRST LEGO League logo. You can use letters in the logo or the border for the image to line up</a:t>
            </a:r>
          </a:p>
          <a:p>
            <a:r>
              <a:rPr lang="en-US" dirty="0"/>
              <a:t>Even better…try to find a way to align the robot using other techniques (see slide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grid lines or logo border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get to the far side of the table, you are no longer in the right position</a:t>
            </a:r>
          </a:p>
          <a:p>
            <a:r>
              <a:rPr lang="en-US" dirty="0"/>
              <a:t>Solution: Repeat alignment techniques multiple times in a run for better reliability (see slide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Competition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en-US" dirty="0"/>
              <a:t>These are common alignment strategies used:</a:t>
            </a:r>
          </a:p>
          <a:p>
            <a:pPr lvl="1"/>
            <a:r>
              <a:rPr lang="en-US" b="1" dirty="0"/>
              <a:t>Align on walls </a:t>
            </a:r>
            <a:r>
              <a:rPr lang="en-US" dirty="0"/>
              <a:t>– deliberately back into a wall to straighten out </a:t>
            </a:r>
          </a:p>
          <a:p>
            <a:pPr lvl="1"/>
            <a:r>
              <a:rPr lang="en-US" b="1" dirty="0"/>
              <a:t>Square/Align on lines </a:t>
            </a:r>
            <a:r>
              <a:rPr lang="en-US" dirty="0"/>
              <a:t>–If you are moving angled, you can straighten out whenever you see a line using two color sensors</a:t>
            </a:r>
          </a:p>
          <a:p>
            <a:pPr lvl="1"/>
            <a:r>
              <a:rPr lang="en-US" b="1" dirty="0"/>
              <a:t>Move until a line </a:t>
            </a:r>
            <a:r>
              <a:rPr lang="en-US" dirty="0"/>
              <a:t>– travel until you find a line so you know where you are on the mat</a:t>
            </a:r>
          </a:p>
          <a:p>
            <a:pPr lvl="1"/>
            <a:r>
              <a:rPr lang="en-US" b="1" dirty="0"/>
              <a:t>Align on a mission model </a:t>
            </a:r>
            <a:r>
              <a:rPr lang="en-US" dirty="0"/>
              <a:t>– Mission models that are stuck down with dual-lock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life</a:t>
            </a:r>
          </a:p>
          <a:p>
            <a:pPr lvl="1"/>
            <a:r>
              <a:rPr lang="en-US" dirty="0"/>
              <a:t>If you program your robot when the battery life is low, it won’t run the same when fully charged</a:t>
            </a:r>
          </a:p>
          <a:p>
            <a:pPr lvl="2"/>
            <a:r>
              <a:rPr lang="en-US" dirty="0"/>
              <a:t>Motors behave differently with low battery</a:t>
            </a:r>
          </a:p>
          <a:p>
            <a:pPr lvl="2"/>
            <a:r>
              <a:rPr lang="en-US" dirty="0"/>
              <a:t>But using sensors makes you not as dependent on battery</a:t>
            </a:r>
          </a:p>
          <a:p>
            <a:r>
              <a:rPr lang="en-US" dirty="0"/>
              <a:t>LEGO pieces come apart over time:</a:t>
            </a:r>
          </a:p>
          <a:p>
            <a:pPr lvl="1"/>
            <a:r>
              <a:rPr lang="en-US" dirty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dirty="0"/>
              <a:t>Push wires in for sensors and motors.  They come out!</a:t>
            </a:r>
          </a:p>
          <a:p>
            <a:r>
              <a:rPr lang="en-US" dirty="0"/>
              <a:t>Motors and sensors don’t always match:</a:t>
            </a:r>
          </a:p>
          <a:p>
            <a:pPr lvl="1"/>
            <a:r>
              <a:rPr lang="en-US" dirty="0"/>
              <a:t>Some teams test motors, sensors and wheels to make sure that they match</a:t>
            </a:r>
          </a:p>
          <a:p>
            <a:pPr lvl="1"/>
            <a:r>
              <a:rPr lang="en-US" dirty="0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160</TotalTime>
  <Words>790</Words>
  <Application>Microsoft Office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RELIABILITY TECHNIQUES</vt:lpstr>
      <vt:lpstr>Lesson Objectives</vt:lpstr>
      <vt:lpstr>Why discuss reliability?</vt:lpstr>
      <vt:lpstr>Sources of Problems</vt:lpstr>
      <vt:lpstr>Starting Points in Launch are Critical</vt:lpstr>
      <vt:lpstr>Errors Accumulate Over Time</vt:lpstr>
      <vt:lpstr>Where Are You on the Competition table?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Sanjay Seshan</cp:lastModifiedBy>
  <cp:revision>27</cp:revision>
  <dcterms:created xsi:type="dcterms:W3CDTF">2019-12-31T03:18:51Z</dcterms:created>
  <dcterms:modified xsi:type="dcterms:W3CDTF">2020-01-09T00:59:02Z</dcterms:modified>
</cp:coreProperties>
</file>