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1" r:id="rId5"/>
    <p:sldId id="277" r:id="rId6"/>
    <p:sldId id="278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05" d="100"/>
          <a:sy n="105" d="100"/>
        </p:scale>
        <p:origin x="120" y="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CE0C2C-A338-43D5-90F1-BF7071173968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40E17ABA-DD47-4025-9FB7-6A121C3A11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47DC46DE-9313-4F0E-95CB-37F020E98F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B3343712-4FE9-49ED-8F90-2AE9B8CBE2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8677ED9B-193C-4EAC-9732-5456885CA2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Repeat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repeat an action using the Repeat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16EF1-CE02-446E-B5AA-A45033BA9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4"/>
          <a:stretch/>
        </p:blipFill>
        <p:spPr>
          <a:xfrm>
            <a:off x="382845" y="4650174"/>
            <a:ext cx="1775379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us say that you want the robot to repeat an action over and over again. </a:t>
            </a:r>
          </a:p>
          <a:p>
            <a:pPr lvl="1"/>
            <a:r>
              <a:rPr lang="en-US" dirty="0"/>
              <a:t>Would you copy the blocks over and over?</a:t>
            </a:r>
          </a:p>
          <a:p>
            <a:pPr lvl="1"/>
            <a:r>
              <a:rPr lang="en-US" dirty="0"/>
              <a:t>What if you wanted to repeat the action forever?</a:t>
            </a:r>
          </a:p>
          <a:p>
            <a:r>
              <a:rPr lang="en-US" dirty="0"/>
              <a:t>You can use the Repeat Blocks to repeat an action for a number of times or until some exit condition is met</a:t>
            </a:r>
          </a:p>
          <a:p>
            <a:r>
              <a:rPr lang="en-US" dirty="0"/>
              <a:t>Repeat Blocks make repeating a task multiple times easy </a:t>
            </a:r>
          </a:p>
          <a:p>
            <a:r>
              <a:rPr lang="en-US" dirty="0"/>
              <a:t>The added benefit is that a loop can end whenever you want (a specific number of times, run forever, a specific condition, etc.) </a:t>
            </a:r>
          </a:p>
          <a:p>
            <a:r>
              <a:rPr lang="en-US" dirty="0"/>
              <a:t>Loop blocks can be found in the Control Block Palette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EF28F-D881-44A3-A18E-EBA0A8063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08" y="4287503"/>
            <a:ext cx="53530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C32703-18BB-4C84-ABD3-49FC0DD0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3" y="2002421"/>
            <a:ext cx="8293397" cy="3716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EF41E-354D-4AC7-9B1A-C1A6A12C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Repeat Until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8AD53-29C3-4E4B-B4B8-DBEF360C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3265"/>
            <a:ext cx="4870585" cy="365125"/>
          </a:xfr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42BF0-7E06-4853-BECA-71FBCBE5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5EDA4D-8A34-4604-AA15-F0ABB9F2EFEF}"/>
              </a:ext>
            </a:extLst>
          </p:cNvPr>
          <p:cNvSpPr txBox="1">
            <a:spLocks/>
          </p:cNvSpPr>
          <p:nvPr/>
        </p:nvSpPr>
        <p:spPr>
          <a:xfrm>
            <a:off x="4292253" y="3275236"/>
            <a:ext cx="3817274" cy="4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Wait until the sensor is first pressed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5306E4-2207-45BD-A52D-903BF75B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141" y="2766263"/>
            <a:ext cx="4022276" cy="399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Configure your motors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99E4-70B9-4DEA-9160-43D2243123BA}"/>
              </a:ext>
            </a:extLst>
          </p:cNvPr>
          <p:cNvSpPr txBox="1"/>
          <p:nvPr/>
        </p:nvSpPr>
        <p:spPr>
          <a:xfrm>
            <a:off x="110716" y="1138947"/>
            <a:ext cx="889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example, the robot adjusts the speed of the motors based on the Force sensor until the Force sensor is released.  This type of loop is different than a wait until block since you can perform different actions </a:t>
            </a:r>
            <a:r>
              <a:rPr lang="en-US" b="1" u="sng" dirty="0"/>
              <a:t>while you are waiting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D6EED6-4D83-4F3D-812B-C239638E471F}"/>
              </a:ext>
            </a:extLst>
          </p:cNvPr>
          <p:cNvSpPr txBox="1">
            <a:spLocks/>
          </p:cNvSpPr>
          <p:nvPr/>
        </p:nvSpPr>
        <p:spPr>
          <a:xfrm>
            <a:off x="4596481" y="4795724"/>
            <a:ext cx="4097736" cy="12448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Adjust the speed of the motor based on the current force reading </a:t>
            </a:r>
            <a:r>
              <a:rPr lang="en-US" b="1" u="sng" dirty="0"/>
              <a:t>each</a:t>
            </a:r>
            <a:r>
              <a:rPr lang="en-US" dirty="0"/>
              <a:t> time through the loop.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3A22C2-71A5-4CB3-8636-ED0346C6A335}"/>
              </a:ext>
            </a:extLst>
          </p:cNvPr>
          <p:cNvSpPr txBox="1">
            <a:spLocks/>
          </p:cNvSpPr>
          <p:nvPr/>
        </p:nvSpPr>
        <p:spPr>
          <a:xfrm>
            <a:off x="4499138" y="3786077"/>
            <a:ext cx="3817274" cy="4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Loop until the sensor is released</a:t>
            </a:r>
          </a:p>
        </p:txBody>
      </p:sp>
    </p:spTree>
    <p:extLst>
      <p:ext uri="{BB962C8B-B14F-4D97-AF65-F5344CB8AC3E}">
        <p14:creationId xmlns:p14="http://schemas.microsoft.com/office/powerpoint/2010/main" val="325763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F7C8-E595-4B32-8FAE-AA6168D3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Around the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C79F-EC72-4077-B01D-63616E54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6109789" cy="5082601"/>
          </a:xfrm>
        </p:spPr>
        <p:txBody>
          <a:bodyPr/>
          <a:lstStyle/>
          <a:p>
            <a:r>
              <a:rPr lang="en-US" dirty="0"/>
              <a:t>Go around the box</a:t>
            </a:r>
          </a:p>
          <a:p>
            <a:r>
              <a:rPr lang="en-US" dirty="0"/>
              <a:t>To do this, you will have to move forward 20 cm and turn right</a:t>
            </a:r>
          </a:p>
          <a:p>
            <a:r>
              <a:rPr lang="en-US" dirty="0"/>
              <a:t>Repeat this action 4 times till you are all the way around the box</a:t>
            </a:r>
          </a:p>
          <a:p>
            <a:r>
              <a:rPr lang="en-US" dirty="0"/>
              <a:t>You will have to remember the lesson on Moving Forward and Turning to complete this challenge</a:t>
            </a:r>
          </a:p>
          <a:p>
            <a:r>
              <a:rPr lang="en-US" dirty="0"/>
              <a:t>You repeat those two actions in a Repeat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720C5-E4C1-48F9-AD36-FBCA95FE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E8617-CFF9-4DAA-B3F4-FB49E870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4A9A1-C01B-4DEC-99D1-6DBE3F5D361A}"/>
              </a:ext>
            </a:extLst>
          </p:cNvPr>
          <p:cNvSpPr/>
          <p:nvPr/>
        </p:nvSpPr>
        <p:spPr>
          <a:xfrm>
            <a:off x="6407498" y="1333273"/>
            <a:ext cx="20598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66588-A02D-416B-888C-64DA86512DEA}"/>
              </a:ext>
            </a:extLst>
          </p:cNvPr>
          <p:cNvSpPr txBox="1"/>
          <p:nvPr/>
        </p:nvSpPr>
        <p:spPr>
          <a:xfrm>
            <a:off x="7199696" y="3136770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015A8-7DC0-4ACD-94A4-73E61307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4"/>
          <a:stretch/>
        </p:blipFill>
        <p:spPr>
          <a:xfrm>
            <a:off x="382845" y="4650174"/>
            <a:ext cx="1775379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BEAD-3C27-494F-B4C8-43EAB9B1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2695-1D9B-43D2-A49B-B4BCEC65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338594"/>
            <a:ext cx="4022276" cy="17860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previous lessons, you learnt how to configure your robot. The first set of blocks sets the movement motors, % Speed, Move CM and sets the motors to hold. (see Configuring Your Robot Lesson). This program has been configured for Droid Bot IV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151A4-003E-4C98-B907-2FD12D4D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7E863-4802-4ED1-9F14-043AAC2D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B236D1-946C-45AF-A0AD-D394061BB853}"/>
              </a:ext>
            </a:extLst>
          </p:cNvPr>
          <p:cNvSpPr txBox="1">
            <a:spLocks/>
          </p:cNvSpPr>
          <p:nvPr/>
        </p:nvSpPr>
        <p:spPr>
          <a:xfrm>
            <a:off x="175260" y="3583219"/>
            <a:ext cx="4022276" cy="1497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to move the robot 20cm forward (see Moving Lesson) and Turning 90 degrees (see Turning with Gyro Lesson)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3CE7C-BC22-4810-8683-C8E4C398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75" y="1338594"/>
            <a:ext cx="3511339" cy="49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3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533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Repeat blocks</vt:lpstr>
      <vt:lpstr>Lesson Objectives</vt:lpstr>
      <vt:lpstr>Repeating code</vt:lpstr>
      <vt:lpstr>Using A Repeat Until Block</vt:lpstr>
      <vt:lpstr>Challenge: Around the box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141</cp:revision>
  <dcterms:created xsi:type="dcterms:W3CDTF">2016-07-04T02:35:12Z</dcterms:created>
  <dcterms:modified xsi:type="dcterms:W3CDTF">2020-01-09T01:17:31Z</dcterms:modified>
</cp:coreProperties>
</file>