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2"/>
  </p:notesMasterIdLst>
  <p:handoutMasterIdLst>
    <p:handoutMasterId r:id="rId13"/>
  </p:handoutMasterIdLst>
  <p:sldIdLst>
    <p:sldId id="275" r:id="rId2"/>
    <p:sldId id="257" r:id="rId3"/>
    <p:sldId id="287" r:id="rId4"/>
    <p:sldId id="271" r:id="rId5"/>
    <p:sldId id="290" r:id="rId6"/>
    <p:sldId id="291" r:id="rId7"/>
    <p:sldId id="292" r:id="rId8"/>
    <p:sldId id="288" r:id="rId9"/>
    <p:sldId id="289" r:id="rId10"/>
    <p:sldId id="29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022"/>
    <p:restoredTop sz="94613"/>
  </p:normalViewPr>
  <p:slideViewPr>
    <p:cSldViewPr snapToGrid="0" snapToObjects="1">
      <p:cViewPr varScale="1">
        <p:scale>
          <a:sx n="104" d="100"/>
          <a:sy n="104" d="100"/>
        </p:scale>
        <p:origin x="208" y="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51C88A6B-C01F-D24F-A4D5-9DCED8FD4E65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351278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76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AAC827-86C6-C14B-BA78-B8D1AB641A5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8C7F20-6473-6B47-9D48-F95DE6702F90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500C1AB-BE00-A54D-8DCB-DECBCB0B2A1D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12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AC5B36-9294-4B40-9E8A-D69F1169AFC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EABF473-4239-5A4A-B37E-A4E23C6514D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1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2794F9-A230-3546-AE4E-5775441670E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1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55EB34E-26E5-C84E-A8EF-3430013C89CE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FA7677D-1A19-9649-BA10-142CC3092B1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07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50E2D9-3C5F-D743-8754-E9F3F113DA40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FCDCBC-3F31-AD40-AE62-24858E0FD83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51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1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9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E71BDA-B023-7841-8DB0-14C87EBD9EC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37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Viewing sensor values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view sensor values on SPIKE Prime and Robot Inventor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3344B-9746-4872-86E2-90E8F40C2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47" b="36913"/>
          <a:stretch/>
        </p:blipFill>
        <p:spPr>
          <a:xfrm>
            <a:off x="2171596" y="4267234"/>
            <a:ext cx="4731622" cy="8172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296-16BA-436E-A42E-41630A19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you need sensor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543C7-4DE9-409A-AA50-34E4D33C0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Sensor data can be…. </a:t>
            </a:r>
          </a:p>
          <a:p>
            <a:pPr lvl="1"/>
            <a:r>
              <a:rPr lang="en-US" dirty="0"/>
              <a:t>Used to help program more easily (no more guess and check!!) </a:t>
            </a:r>
          </a:p>
          <a:p>
            <a:pPr lvl="1"/>
            <a:r>
              <a:rPr lang="en-US" dirty="0"/>
              <a:t>Used to help program more accurately </a:t>
            </a:r>
          </a:p>
          <a:p>
            <a:pPr lvl="1"/>
            <a:r>
              <a:rPr lang="en-US" dirty="0"/>
              <a:t>Used to debug code as well as build issues</a:t>
            </a:r>
          </a:p>
          <a:p>
            <a:endParaRPr lang="en-US" dirty="0"/>
          </a:p>
          <a:p>
            <a:r>
              <a:rPr lang="en-US" dirty="0"/>
              <a:t>SPIKE Prime and Robot Inventor have no screen, but you can still view sensor data using the Hub Dashboard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ADCCE-5FED-4FA7-B948-446140EF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0D923-EEB5-4C1B-BBE3-481C0515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2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399B84-BCC1-4BA3-B95D-5928C70046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20"/>
          <a:stretch/>
        </p:blipFill>
        <p:spPr>
          <a:xfrm>
            <a:off x="159493" y="1177853"/>
            <a:ext cx="3520970" cy="2521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must be Connected to hub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42080" y="1242219"/>
            <a:ext cx="5042427" cy="2756736"/>
          </a:xfrm>
        </p:spPr>
        <p:txBody>
          <a:bodyPr>
            <a:normAutofit/>
          </a:bodyPr>
          <a:lstStyle/>
          <a:p>
            <a:r>
              <a:rPr lang="en-US" dirty="0"/>
              <a:t>To view any sensor data, you must first be connected to the Hub (SPIKE Prime or Robot Inventor)</a:t>
            </a:r>
          </a:p>
          <a:p>
            <a:r>
              <a:rPr lang="en-US" dirty="0"/>
              <a:t>Click on the small Hub icon in a Project in SPIKE Prime or Robot Inventor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318FC27-407A-4F8C-85FE-2F82CAB1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45462" y="1374409"/>
            <a:ext cx="325641" cy="312615"/>
          </a:xfrm>
          <a:prstGeom prst="rect">
            <a:avLst/>
          </a:prstGeom>
          <a:noFill/>
          <a:ln w="57150" cmpd="sng">
            <a:solidFill>
              <a:srgbClr val="FFD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1571103" y="1374409"/>
            <a:ext cx="3000897" cy="2624546"/>
          </a:xfrm>
          <a:prstGeom prst="line">
            <a:avLst/>
          </a:prstGeom>
          <a:ln>
            <a:solidFill>
              <a:srgbClr val="FFD5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1245462" y="1687024"/>
            <a:ext cx="690283" cy="2333565"/>
          </a:xfrm>
          <a:prstGeom prst="line">
            <a:avLst/>
          </a:prstGeom>
          <a:ln>
            <a:solidFill>
              <a:srgbClr val="FFD5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F284916-E59B-4F8A-8709-ED25B27D3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496" y="4020589"/>
            <a:ext cx="2567196" cy="1998904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BC181B5-2EA1-4C01-B42F-745681F8FFEE}"/>
              </a:ext>
            </a:extLst>
          </p:cNvPr>
          <p:cNvSpPr/>
          <p:nvPr/>
        </p:nvSpPr>
        <p:spPr>
          <a:xfrm>
            <a:off x="3024745" y="5768340"/>
            <a:ext cx="472967" cy="223898"/>
          </a:xfrm>
          <a:prstGeom prst="rect">
            <a:avLst/>
          </a:prstGeom>
          <a:noFill/>
          <a:ln w="19050" cmpd="sng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6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BCAB-75A2-4126-A082-8E691502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values on Project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E194CD-70D3-4586-916B-9E0818AB3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809" y="3480516"/>
            <a:ext cx="3503210" cy="180899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D08AD-20DC-44AA-819A-B963992C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737A4-2006-4988-8BC4-A230776A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1D8DBC-A40B-4B42-862B-F554BFFDCA49}"/>
              </a:ext>
            </a:extLst>
          </p:cNvPr>
          <p:cNvSpPr txBox="1">
            <a:spLocks/>
          </p:cNvSpPr>
          <p:nvPr/>
        </p:nvSpPr>
        <p:spPr>
          <a:xfrm>
            <a:off x="175260" y="1396036"/>
            <a:ext cx="8707596" cy="6804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Once connected to the Hub, Sensor and Motor Values are visible on the top of each Project page in both SPIKE Prime and Robot Inventor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ABE278-2F06-D648-ADD1-0FE74757D5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369" b="67118"/>
          <a:stretch/>
        </p:blipFill>
        <p:spPr>
          <a:xfrm>
            <a:off x="4958994" y="3417576"/>
            <a:ext cx="3219646" cy="18719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619D36-0DF6-944F-96FE-87715ACE1721}"/>
              </a:ext>
            </a:extLst>
          </p:cNvPr>
          <p:cNvSpPr txBox="1"/>
          <p:nvPr/>
        </p:nvSpPr>
        <p:spPr>
          <a:xfrm>
            <a:off x="412809" y="5294567"/>
            <a:ext cx="336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SPIKE Prime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C2CBC0-26B9-E143-A713-7A7967132E04}"/>
              </a:ext>
            </a:extLst>
          </p:cNvPr>
          <p:cNvSpPr txBox="1"/>
          <p:nvPr/>
        </p:nvSpPr>
        <p:spPr>
          <a:xfrm>
            <a:off x="4815862" y="5282339"/>
            <a:ext cx="336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Robot Inventor</a:t>
            </a:r>
          </a:p>
        </p:txBody>
      </p:sp>
    </p:spTree>
    <p:extLst>
      <p:ext uri="{BB962C8B-B14F-4D97-AF65-F5344CB8AC3E}">
        <p14:creationId xmlns:p14="http://schemas.microsoft.com/office/powerpoint/2010/main" val="73681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44A7-962B-4B27-945E-01D9D34F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values on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146A9-4164-4157-8626-1A4720B38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7" y="1140006"/>
            <a:ext cx="8660921" cy="5082601"/>
          </a:xfrm>
        </p:spPr>
        <p:txBody>
          <a:bodyPr/>
          <a:lstStyle/>
          <a:p>
            <a:r>
              <a:rPr lang="en-US" dirty="0"/>
              <a:t>Clicking on the Hub Icon in either SPIKE Prime or Robot Inventor takes you to the Hub Dashboard where you can see more sensor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DB44F-B273-4B6E-8905-C85B1E23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2082B-658A-4B92-83C7-9136DE9A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E91FE5-47A0-43E4-AF2F-D95706EC7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" y="3254075"/>
            <a:ext cx="3707605" cy="2878369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D1FFA56B-E890-41D9-93E4-DAD7AB991B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7" t="12038" r="20330" b="60055"/>
          <a:stretch/>
        </p:blipFill>
        <p:spPr>
          <a:xfrm>
            <a:off x="175260" y="2415209"/>
            <a:ext cx="3752848" cy="714769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A7AC1CC-ADE2-4426-BE22-BA17CBDBC6F0}"/>
              </a:ext>
            </a:extLst>
          </p:cNvPr>
          <p:cNvSpPr/>
          <p:nvPr/>
        </p:nvSpPr>
        <p:spPr>
          <a:xfrm>
            <a:off x="184567" y="2630163"/>
            <a:ext cx="390525" cy="3911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B3C2C9-B5AF-8A4D-BBDB-46D7B8BEC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574" y="3197546"/>
            <a:ext cx="3980032" cy="29915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B9BE24-B9CD-664F-9D01-C5EB7625DD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641" t="5578" b="87317"/>
          <a:stretch/>
        </p:blipFill>
        <p:spPr>
          <a:xfrm>
            <a:off x="4829949" y="2415209"/>
            <a:ext cx="3603281" cy="6060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5F9EE14-6612-C44F-992E-79D0CBD78085}"/>
              </a:ext>
            </a:extLst>
          </p:cNvPr>
          <p:cNvSpPr/>
          <p:nvPr/>
        </p:nvSpPr>
        <p:spPr>
          <a:xfrm>
            <a:off x="7920524" y="2502444"/>
            <a:ext cx="390525" cy="3911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76F423-814B-CF41-8230-A135CECE0755}"/>
              </a:ext>
            </a:extLst>
          </p:cNvPr>
          <p:cNvSpPr txBox="1"/>
          <p:nvPr/>
        </p:nvSpPr>
        <p:spPr>
          <a:xfrm>
            <a:off x="327992" y="1977715"/>
            <a:ext cx="336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SPIKE Prime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7F2B8E-C83F-354D-8D9B-2B0679833A1F}"/>
              </a:ext>
            </a:extLst>
          </p:cNvPr>
          <p:cNvSpPr txBox="1"/>
          <p:nvPr/>
        </p:nvSpPr>
        <p:spPr>
          <a:xfrm>
            <a:off x="4731045" y="1965487"/>
            <a:ext cx="336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Robot Inventor</a:t>
            </a:r>
          </a:p>
        </p:txBody>
      </p:sp>
    </p:spTree>
    <p:extLst>
      <p:ext uri="{BB962C8B-B14F-4D97-AF65-F5344CB8AC3E}">
        <p14:creationId xmlns:p14="http://schemas.microsoft.com/office/powerpoint/2010/main" val="425633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4DF7-AC81-4B00-9414-C10CDF3B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sensor data on the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5990E-A496-476B-B204-10A1C131A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197837" cy="5082601"/>
          </a:xfrm>
        </p:spPr>
        <p:txBody>
          <a:bodyPr>
            <a:normAutofit/>
          </a:bodyPr>
          <a:lstStyle/>
          <a:p>
            <a:r>
              <a:rPr lang="en-US" sz="1600" dirty="0"/>
              <a:t>From the Hub Dashboard, you can also see a lot of additional information about each sensor/motor</a:t>
            </a:r>
          </a:p>
          <a:p>
            <a:r>
              <a:rPr lang="en-US" sz="1600" dirty="0"/>
              <a:t>Select the mode using the down arrow</a:t>
            </a:r>
          </a:p>
          <a:p>
            <a:r>
              <a:rPr lang="en-US" sz="1600" dirty="0"/>
              <a:t>You can also see values for the built-in gyro sensor</a:t>
            </a:r>
          </a:p>
          <a:p>
            <a:r>
              <a:rPr lang="en-US" sz="1600" dirty="0"/>
              <a:t>Note: Robot Inventor does not come with a Force Sensor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0AF4A-5962-4191-83A6-8661BC0F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38760-2251-445B-ABB6-BB90BE97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ECEAF1-7032-4572-AFDB-D66943EC0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54" y="3903490"/>
            <a:ext cx="1871663" cy="2110820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7FA8FF-FA57-4E70-A8E1-9596FF6E5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134" y="3919242"/>
            <a:ext cx="1784546" cy="2079315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95B014-FAEA-4FBA-B727-C6F2F5C5BD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050" t="18711" r="20393" b="50455"/>
          <a:stretch/>
        </p:blipFill>
        <p:spPr>
          <a:xfrm>
            <a:off x="4562475" y="1568035"/>
            <a:ext cx="4294617" cy="1829952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AAFB40-CF79-497C-832E-FBF548718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7047" y="3928335"/>
            <a:ext cx="2219325" cy="2085975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125BE7-9852-4293-950B-11C7FEF2C1EF}"/>
              </a:ext>
            </a:extLst>
          </p:cNvPr>
          <p:cNvSpPr txBox="1"/>
          <p:nvPr/>
        </p:nvSpPr>
        <p:spPr>
          <a:xfrm>
            <a:off x="4467225" y="1215896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Gyro Sensor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D84F90-7576-42EA-A695-157B7E192CFD}"/>
              </a:ext>
            </a:extLst>
          </p:cNvPr>
          <p:cNvSpPr txBox="1"/>
          <p:nvPr/>
        </p:nvSpPr>
        <p:spPr>
          <a:xfrm>
            <a:off x="835051" y="3565448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Color Sensor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217F9F-AF40-4FEF-9128-362273120A35}"/>
              </a:ext>
            </a:extLst>
          </p:cNvPr>
          <p:cNvSpPr txBox="1"/>
          <p:nvPr/>
        </p:nvSpPr>
        <p:spPr>
          <a:xfrm>
            <a:off x="3492072" y="35835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Force Sensor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2BC9D-0C4D-43B0-BC1D-E77630ADB613}"/>
              </a:ext>
            </a:extLst>
          </p:cNvPr>
          <p:cNvSpPr txBox="1"/>
          <p:nvPr/>
        </p:nvSpPr>
        <p:spPr>
          <a:xfrm>
            <a:off x="5915189" y="3583593"/>
            <a:ext cx="221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Distance Sensor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74A1F9-F479-41D1-9A68-68723935DB4A}"/>
              </a:ext>
            </a:extLst>
          </p:cNvPr>
          <p:cNvSpPr/>
          <p:nvPr/>
        </p:nvSpPr>
        <p:spPr>
          <a:xfrm>
            <a:off x="1885950" y="4741061"/>
            <a:ext cx="263169" cy="187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5E93ED-91BF-40E0-A28A-F84F190AC57D}"/>
              </a:ext>
            </a:extLst>
          </p:cNvPr>
          <p:cNvSpPr/>
          <p:nvPr/>
        </p:nvSpPr>
        <p:spPr>
          <a:xfrm>
            <a:off x="4438650" y="4445786"/>
            <a:ext cx="263169" cy="187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20493E-ED12-4DFC-9E28-0384D8F71643}"/>
              </a:ext>
            </a:extLst>
          </p:cNvPr>
          <p:cNvSpPr/>
          <p:nvPr/>
        </p:nvSpPr>
        <p:spPr>
          <a:xfrm>
            <a:off x="7219950" y="4493411"/>
            <a:ext cx="263169" cy="187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744079-1924-4320-A0B0-3F1DFE60E373}"/>
              </a:ext>
            </a:extLst>
          </p:cNvPr>
          <p:cNvSpPr/>
          <p:nvPr/>
        </p:nvSpPr>
        <p:spPr>
          <a:xfrm>
            <a:off x="8324850" y="1759736"/>
            <a:ext cx="263169" cy="187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3FC19A-0E63-4960-9275-17A564CB68C3}"/>
              </a:ext>
            </a:extLst>
          </p:cNvPr>
          <p:cNvSpPr/>
          <p:nvPr/>
        </p:nvSpPr>
        <p:spPr>
          <a:xfrm>
            <a:off x="4899762" y="2849024"/>
            <a:ext cx="263169" cy="187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8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6117-F676-4AF0-A324-BDCD5BA1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data is powerful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F2F27-0969-4A21-A811-25446C166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Sensor data can help you program better and also help you debug your code</a:t>
            </a:r>
          </a:p>
          <a:p>
            <a:r>
              <a:rPr lang="en-US" dirty="0"/>
              <a:t>As you go through the rest of our lessons, you will use this feature often. </a:t>
            </a:r>
          </a:p>
          <a:p>
            <a:r>
              <a:rPr lang="en-US" dirty="0"/>
              <a:t>As you complete each challenge, think about how knowing sensor data might help you.</a:t>
            </a:r>
          </a:p>
          <a:p>
            <a:r>
              <a:rPr lang="en-US" dirty="0"/>
              <a:t>The next page has many several examples to think about.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76EAC-3634-457E-96E9-ECA62430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8B9EE-F074-4024-B91D-6214524E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4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23AC-A350-47DC-9916-6FC2E81F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can sensor data can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F7A7-922F-41CF-93A1-B4E48E4F4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Reduce Guess-and-Check: </a:t>
            </a:r>
            <a:r>
              <a:rPr lang="en-US" dirty="0">
                <a:solidFill>
                  <a:schemeClr val="tx1"/>
                </a:solidFill>
              </a:rPr>
              <a:t>I want my robot to turn a particular amount, but I am not sure how much to turn without guessing.</a:t>
            </a:r>
          </a:p>
          <a:p>
            <a:r>
              <a:rPr lang="en-US" b="1" dirty="0"/>
              <a:t>Debug Code: </a:t>
            </a:r>
            <a:r>
              <a:rPr lang="en-US" dirty="0"/>
              <a:t>The robot does not follow the green line like I programmed it to do. Why not? What color does the robot think that green line is? </a:t>
            </a:r>
          </a:p>
          <a:p>
            <a:r>
              <a:rPr lang="en-US" b="1" dirty="0"/>
              <a:t>Check Builds: </a:t>
            </a:r>
            <a:r>
              <a:rPr lang="en-US" dirty="0"/>
              <a:t>I built my robot with the Force sensor a little bit inside the robot. I am not sure that the Force sensor is getting pressed enough. How can I make sure the sensor is getting pressed? </a:t>
            </a:r>
          </a:p>
          <a:p>
            <a:r>
              <a:rPr lang="en-US" b="1" dirty="0"/>
              <a:t>Test Sensors: </a:t>
            </a:r>
            <a:r>
              <a:rPr lang="en-US" dirty="0"/>
              <a:t>I told my robot to stop when the Distance sensor is 20cm away. But it seems to stop earlier. Is the sensor working correctly? How can I see what the Distance sensor sees?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F1548-C974-4564-822C-83EB3BEF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C71AB-3FA1-4A14-87B5-DAD90754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680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1071</TotalTime>
  <Words>695</Words>
  <Application>Microsoft Macintosh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Helvetica Neue</vt:lpstr>
      <vt:lpstr>Wingdings 2</vt:lpstr>
      <vt:lpstr>Dividend</vt:lpstr>
      <vt:lpstr>Viewing sensor values</vt:lpstr>
      <vt:lpstr>Lesson Objectives</vt:lpstr>
      <vt:lpstr>Why do you need sensor data?</vt:lpstr>
      <vt:lpstr>You must be Connected to hub</vt:lpstr>
      <vt:lpstr>Sensor values on Project page</vt:lpstr>
      <vt:lpstr>Sensor values on DASHBOARD</vt:lpstr>
      <vt:lpstr>More sensor data on the dashboard</vt:lpstr>
      <vt:lpstr>Sensor data is powerful</vt:lpstr>
      <vt:lpstr>When can sensor data can help?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123</cp:revision>
  <dcterms:created xsi:type="dcterms:W3CDTF">2016-07-04T02:35:12Z</dcterms:created>
  <dcterms:modified xsi:type="dcterms:W3CDTF">2020-12-18T00:19:35Z</dcterms:modified>
</cp:coreProperties>
</file>