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418" r:id="rId4"/>
    <p:sldId id="419" r:id="rId5"/>
    <p:sldId id="420" r:id="rId6"/>
    <p:sldId id="421" r:id="rId7"/>
    <p:sldId id="422" r:id="rId8"/>
    <p:sldId id="423" r:id="rId9"/>
    <p:sldId id="414" r:id="rId10"/>
    <p:sldId id="41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682352"/>
            <a:ext cx="5815852" cy="1504844"/>
          </a:xfrm>
        </p:spPr>
        <p:txBody>
          <a:bodyPr/>
          <a:lstStyle/>
          <a:p>
            <a:r>
              <a:rPr lang="ru-RU" b="1" dirty="0"/>
              <a:t>ТОЧНЫЕ ПОВОРОТЫ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Узнаем, как повысить точность поворотов.</a:t>
            </a:r>
          </a:p>
          <a:p>
            <a:r>
              <a:rPr lang="ru-RU" dirty="0"/>
              <a:t>Изучать альтернативные способы вращения и поворотов.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7100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Насколько точны Ваши повороты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55" y="1815384"/>
            <a:ext cx="8508316" cy="27897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Мы увеличили скорость мотора с 20 до 50 процентов</a:t>
            </a:r>
            <a:r>
              <a:rPr lang="en-US" dirty="0"/>
              <a:t>.</a:t>
            </a:r>
          </a:p>
          <a:p>
            <a:r>
              <a:rPr lang="ru-RU" dirty="0"/>
              <a:t>Для ППП при 50% Скорости робот поворачивает на 102 градуса.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ot</a:t>
            </a:r>
            <a:r>
              <a:rPr lang="ru-RU" dirty="0"/>
              <a:t> IV – на 98 градусов.</a:t>
            </a:r>
            <a:endParaRPr lang="en-US" dirty="0"/>
          </a:p>
          <a:p>
            <a:r>
              <a:rPr lang="ru-RU" dirty="0"/>
              <a:t>Это происходит по двум причинам: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Требуется некоторое время, чтобы считать значение гироскопа. В это время робот перемещается. Хотя эта задержка на </a:t>
            </a:r>
            <a:r>
              <a:rPr lang="ru-RU" dirty="0" err="1"/>
              <a:t>Хабе</a:t>
            </a:r>
            <a:r>
              <a:rPr lang="ru-RU" dirty="0"/>
              <a:t> небольшая, но это приводит к ошибке на несколько градусов</a:t>
            </a:r>
            <a:r>
              <a:rPr lang="en-US" dirty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Остановка робота тоже занимает некоторое время, так как у него есть импульс. Это тоже приводит к дополнительной ошибке на несколько градусов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49808"/>
            <a:ext cx="874686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Запустите код и используйте панель управления, чтобы увидеть, действительно ли при повороте на 90 градусов робот поворачивает на 90 градусов</a:t>
            </a:r>
            <a:r>
              <a:rPr lang="en-US" sz="16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D56A0-4D0A-4983-8325-7E2FED0A5AC2}"/>
              </a:ext>
            </a:extLst>
          </p:cNvPr>
          <p:cNvSpPr txBox="1"/>
          <p:nvPr/>
        </p:nvSpPr>
        <p:spPr>
          <a:xfrm>
            <a:off x="316874" y="4605098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Повышение точности поворотов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ru-RU" dirty="0"/>
              <a:t>На предыдущем слайде мы установили, что при использовании  ППП на 50%-й Скорости, робот поворачивает на102 градуса вместо 90 градусов.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– на 98 градусов.</a:t>
            </a:r>
            <a:endParaRPr lang="en-US" dirty="0"/>
          </a:p>
          <a:p>
            <a:pPr lvl="1"/>
            <a:r>
              <a:rPr lang="ru-RU" dirty="0"/>
              <a:t>Как решить эту проблему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Решение состоит в том, чтобы уменьшить  значение угла поворота на 12 градусов для ППП или на 8 градусов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Это значение будет зависеть от  скорости Вашего робота, а также от конструкции. Это значение можно вычислить опытным путем при испытаниях</a:t>
            </a:r>
            <a:r>
              <a:rPr lang="en-US" dirty="0"/>
              <a:t>. </a:t>
            </a:r>
          </a:p>
          <a:p>
            <a:r>
              <a:rPr lang="ru-RU" dirty="0"/>
              <a:t>Код ниже выполняет поворот на 90 градусов для ППП и значение было вычислено методом указанным выше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A524-017D-42EE-9129-3B5E73BD9A28}"/>
              </a:ext>
            </a:extLst>
          </p:cNvPr>
          <p:cNvSpPr txBox="1"/>
          <p:nvPr/>
        </p:nvSpPr>
        <p:spPr>
          <a:xfrm>
            <a:off x="306788" y="4443645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Другое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Другой способ повернуть состоит в том, чтобы использовать функцию </a:t>
            </a:r>
            <a:r>
              <a:rPr lang="en-US" dirty="0" err="1"/>
              <a:t>move_tank</a:t>
            </a:r>
            <a:r>
              <a:rPr lang="en-US" dirty="0"/>
              <a:t>()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Преимущество этой функции состоит в том, что при её выполнении в конце движения робот замедляется  для повышения точности</a:t>
            </a:r>
            <a:r>
              <a:rPr lang="en-US" dirty="0"/>
              <a:t> accuracy</a:t>
            </a:r>
          </a:p>
          <a:p>
            <a:pPr marL="0" indent="0">
              <a:buNone/>
            </a:pPr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r>
              <a:rPr lang="ru-RU" b="1" dirty="0"/>
              <a:t>На сколько поворачивают колеса при выполнении вышеуказанной функции</a:t>
            </a:r>
            <a:r>
              <a:rPr lang="en-US" b="1" dirty="0"/>
              <a:t>?</a:t>
            </a:r>
          </a:p>
          <a:p>
            <a:pPr lvl="1"/>
            <a:r>
              <a:rPr lang="ru-RU" dirty="0"/>
              <a:t>Общее расстояние является средним расстоянием  пройденным двумя колесами.</a:t>
            </a:r>
            <a:endParaRPr lang="en-US" dirty="0"/>
          </a:p>
          <a:p>
            <a:pPr lvl="1"/>
            <a:r>
              <a:rPr lang="ru-RU" dirty="0"/>
              <a:t>В конце движения робота сумма пройденного расстояния двумя колесами, будет двойной пройденной дистанцией</a:t>
            </a:r>
            <a:r>
              <a:rPr lang="en-US" dirty="0"/>
              <a:t>.</a:t>
            </a:r>
          </a:p>
          <a:p>
            <a:pPr lvl="1"/>
            <a:r>
              <a:rPr lang="ru-RU" b="1" dirty="0"/>
              <a:t>Ответ: </a:t>
            </a:r>
            <a:r>
              <a:rPr lang="ru-RU" dirty="0"/>
              <a:t>левое колесо повернет на 360 градусов, а правое колесо повернет на 0 градусов.</a:t>
            </a:r>
            <a:endParaRPr lang="en-US" dirty="0"/>
          </a:p>
          <a:p>
            <a:pPr lvl="1"/>
            <a:r>
              <a:rPr lang="ru-RU" dirty="0"/>
              <a:t>Обратите внимание, что описанное выше движение заставит </a:t>
            </a:r>
            <a:r>
              <a:rPr lang="en-US" dirty="0" err="1"/>
              <a:t>DroidBot</a:t>
            </a:r>
            <a:r>
              <a:rPr lang="en-US" dirty="0"/>
              <a:t> IV</a:t>
            </a:r>
            <a:r>
              <a:rPr lang="ru-RU" dirty="0"/>
              <a:t> повернуть на 90 градусов вправо.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7344845" y="2136939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0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 КАК НАСЧЕТ ВРАЩЕНИЯ?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ru-RU" dirty="0"/>
              <a:t>В этом примере на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каждое колесо робота будет двигаться на 180 градусов – но в противоположных направлениях:</a:t>
            </a:r>
            <a:endParaRPr lang="en-US" dirty="0"/>
          </a:p>
          <a:p>
            <a:pPr lvl="1"/>
            <a:r>
              <a:rPr lang="ru-RU" dirty="0"/>
              <a:t>в результате робот повернется на 90 градусов вправо</a:t>
            </a:r>
            <a:endParaRPr lang="en-US" dirty="0"/>
          </a:p>
          <a:p>
            <a:pPr lvl="1"/>
            <a:r>
              <a:rPr lang="ru-RU" dirty="0"/>
              <a:t>Мы рекомендуем использовать функцию </a:t>
            </a:r>
            <a:r>
              <a:rPr lang="en-US" dirty="0" err="1"/>
              <a:t>move_tank</a:t>
            </a:r>
            <a:r>
              <a:rPr lang="en-US" dirty="0"/>
              <a:t>()</a:t>
            </a:r>
            <a:r>
              <a:rPr lang="ru-RU" dirty="0"/>
              <a:t>, так как она поддерживает повороты вокруг оси, вращение и криволинейное движение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1606694" y="4741210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293C9-3049-414D-91F2-EA9B3D10581A}"/>
              </a:ext>
            </a:extLst>
          </p:cNvPr>
          <p:cNvSpPr txBox="1"/>
          <p:nvPr/>
        </p:nvSpPr>
        <p:spPr>
          <a:xfrm>
            <a:off x="1573039" y="3713218"/>
            <a:ext cx="5235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12D2E-9310-4B04-8CA7-CDA8D79CF25A}"/>
              </a:ext>
            </a:extLst>
          </p:cNvPr>
          <p:cNvSpPr txBox="1"/>
          <p:nvPr/>
        </p:nvSpPr>
        <p:spPr>
          <a:xfrm>
            <a:off x="1573039" y="5113633"/>
            <a:ext cx="52351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6F25-BBE7-4997-A8DB-ED23CC769C18}"/>
              </a:ext>
            </a:extLst>
          </p:cNvPr>
          <p:cNvSpPr/>
          <p:nvPr/>
        </p:nvSpPr>
        <p:spPr>
          <a:xfrm>
            <a:off x="1606694" y="5892249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ru-RU" dirty="0"/>
              <a:t>Необходимо сделать поворот на 90 градусов, используя функцию </a:t>
            </a:r>
            <a:r>
              <a:rPr lang="en-US" dirty="0" err="1"/>
              <a:t>MotorPair</a:t>
            </a:r>
            <a:r>
              <a:rPr lang="en-US" dirty="0"/>
              <a:t>.</a:t>
            </a:r>
          </a:p>
          <a:p>
            <a:r>
              <a:rPr lang="ru-RU" dirty="0"/>
              <a:t>Можно использовать панель управления, чтобы определить на какой угол осуществился поворот. Держите одно колесо и вращайте другое вручную, пока робот не достигнет цели. Сделайте заметку по количеству градусов – Мы будем использовать это в нашей программе</a:t>
            </a:r>
            <a:r>
              <a:rPr lang="en-US" dirty="0"/>
              <a:t>. </a:t>
            </a:r>
          </a:p>
          <a:p>
            <a:r>
              <a:rPr lang="ru-RU" dirty="0"/>
              <a:t>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 левый мотор должен вращаться на  360 градусов чтобы сделать поворот вправо на 90 градусов.</a:t>
            </a:r>
            <a:endParaRPr lang="en-US" dirty="0"/>
          </a:p>
          <a:p>
            <a:r>
              <a:rPr lang="ru-RU" dirty="0"/>
              <a:t>Вспомните из предыдущего слайда, как вычислить вращение каждого колеса, используя функцию движения.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CDCBDD-3259-4903-AD2A-08BF357E3E6C}"/>
              </a:ext>
            </a:extLst>
          </p:cNvPr>
          <p:cNvSpPr txBox="1"/>
          <p:nvPr/>
        </p:nvSpPr>
        <p:spPr>
          <a:xfrm>
            <a:off x="401945" y="5480520"/>
            <a:ext cx="802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42391"/>
            <a:ext cx="8590560" cy="312792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Настройте Ваши моторы.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ru-RU" b="1" dirty="0"/>
              <a:t>зафиксировать положение</a:t>
            </a:r>
            <a:r>
              <a:rPr lang="ru-RU" dirty="0"/>
              <a:t>, чтобы гарантировать, что робот остается там где закончилось вращение.</a:t>
            </a:r>
            <a:endParaRPr lang="en-US" dirty="0"/>
          </a:p>
          <a:p>
            <a:r>
              <a:rPr lang="ru-RU" dirty="0"/>
              <a:t>Установите </a:t>
            </a:r>
            <a:r>
              <a:rPr lang="ru-RU" b="1" dirty="0"/>
              <a:t>угол рыскания</a:t>
            </a:r>
            <a:r>
              <a:rPr lang="ru-RU" dirty="0"/>
              <a:t> </a:t>
            </a:r>
            <a:r>
              <a:rPr lang="ru-RU" dirty="0" err="1"/>
              <a:t>Хаба</a:t>
            </a:r>
            <a:r>
              <a:rPr lang="ru-RU" dirty="0"/>
              <a:t>. Это позволит нам увидеть, как поворачивает робот на панели управления</a:t>
            </a:r>
            <a:r>
              <a:rPr lang="en-US" dirty="0"/>
              <a:t>.</a:t>
            </a:r>
          </a:p>
          <a:p>
            <a:r>
              <a:rPr lang="ru-RU" dirty="0"/>
              <a:t>Переместите робота, используя управление танком. Обратите внимание, что в этом блоке установлено перемещение на 180 градусов. Правое колесо не двигается, левое колесо повернется на 360 градусов. Это актуально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</a:t>
            </a:r>
            <a:r>
              <a:rPr lang="en-US" dirty="0"/>
              <a:t>.</a:t>
            </a:r>
          </a:p>
          <a:p>
            <a:r>
              <a:rPr lang="ru-RU" dirty="0"/>
              <a:t>После выполнения этого кода проверьте фактический угол поворота в панели управления. Значение должно быть близким к 90 градусам.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3EE31-AA01-4EFC-ACE5-10038D76986F}"/>
              </a:ext>
            </a:extLst>
          </p:cNvPr>
          <p:cNvSpPr txBox="1"/>
          <p:nvPr/>
        </p:nvSpPr>
        <p:spPr>
          <a:xfrm>
            <a:off x="1631887" y="4370313"/>
            <a:ext cx="5880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85702"/>
            <a:ext cx="8767036" cy="270240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Настройте Ваши моторы.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ru-RU" b="1" dirty="0"/>
              <a:t>зафиксировать положение</a:t>
            </a:r>
            <a:r>
              <a:rPr lang="ru-RU" dirty="0"/>
              <a:t>, чтобы гарантировать, что робот остается там где закончилось вращение.</a:t>
            </a:r>
          </a:p>
          <a:p>
            <a:r>
              <a:rPr lang="ru-RU" dirty="0"/>
              <a:t>Установите угол рыскания </a:t>
            </a:r>
            <a:r>
              <a:rPr lang="ru-RU" dirty="0" err="1"/>
              <a:t>Хаба</a:t>
            </a:r>
            <a:r>
              <a:rPr lang="ru-RU" dirty="0"/>
              <a:t>. Это позволит нам увидеть, как поворачивает робот на панели управления.</a:t>
            </a:r>
          </a:p>
          <a:p>
            <a:r>
              <a:rPr lang="ru-RU" dirty="0"/>
              <a:t>Переместите робота, используя управление танком. Обратите внимание, что в этом блоке установлено перемещение на 180 градусов. Правое колесо не двигается, левое колесо повернется на 360 градусов. Это актуально для </a:t>
            </a:r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IV.</a:t>
            </a:r>
          </a:p>
          <a:p>
            <a:r>
              <a:rPr lang="ru-RU" dirty="0"/>
              <a:t>После выполнения этого кода проверьте фактический угол поворота в панели управления. Значение должно быть близким к 90 градусам.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72736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4" y="3817441"/>
            <a:ext cx="6043817" cy="2464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1287</Words>
  <Application>Microsoft Macintosh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ТОЧНЫЕ ПОВОРОТЫ </vt:lpstr>
      <vt:lpstr>ЦЕЛЬ УРОКА</vt:lpstr>
      <vt:lpstr>Насколько точны Ваши повороты</vt:lpstr>
      <vt:lpstr>Повышение точности поворотов</vt:lpstr>
      <vt:lpstr>Другое решение</vt:lpstr>
      <vt:lpstr>А КАК НАСЧЕТ ВРАЩЕНИЯ?</vt:lpstr>
      <vt:lpstr>Задача</vt:lpstr>
      <vt:lpstr>Задача: решение</vt:lpstr>
      <vt:lpstr>Задача: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173</cp:revision>
  <dcterms:created xsi:type="dcterms:W3CDTF">2016-07-04T02:35:12Z</dcterms:created>
  <dcterms:modified xsi:type="dcterms:W3CDTF">2020-11-21T13:47:40Z</dcterms:modified>
</cp:coreProperties>
</file>