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80" r:id="rId5"/>
    <p:sldId id="281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50884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Комментирование кода</a:t>
            </a:r>
            <a:br>
              <a:rPr lang="ru-RU" b="1" dirty="0"/>
            </a:b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комментировать код.</a:t>
            </a:r>
          </a:p>
          <a:p>
            <a:r>
              <a:rPr lang="ru-RU" dirty="0"/>
              <a:t>Узнаем важность комментирования кода.</a:t>
            </a:r>
          </a:p>
          <a:p>
            <a:r>
              <a:rPr lang="ru-RU" dirty="0"/>
              <a:t>Узнаем, как делать полезные комментарии.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57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Важность комментариев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Комментарии в коде помогают автору помнить чего он пытался достигнуть. </a:t>
            </a:r>
          </a:p>
          <a:p>
            <a:r>
              <a:rPr lang="ru-RU" dirty="0"/>
              <a:t>Вы можете использовать комментарии для записей целей или псевдокода. </a:t>
            </a:r>
          </a:p>
          <a:p>
            <a:r>
              <a:rPr lang="ru-RU" dirty="0"/>
              <a:t>Это облегчает отладку.</a:t>
            </a:r>
          </a:p>
          <a:p>
            <a:r>
              <a:rPr lang="ru-RU" dirty="0"/>
              <a:t>Вы можете использовать их чтобы делать заметки.</a:t>
            </a:r>
          </a:p>
          <a:p>
            <a:r>
              <a:rPr lang="ru-RU" dirty="0"/>
              <a:t>Также важно, что комментарии помогают другому человеку понять суть программы. </a:t>
            </a:r>
          </a:p>
          <a:p>
            <a:r>
              <a:rPr lang="ru-RU" dirty="0"/>
              <a:t>Выработайте привычку добавления комментариев к Вашему коду.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461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комментариев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8746864" cy="2441394"/>
          </a:xfrm>
        </p:spPr>
        <p:txBody>
          <a:bodyPr>
            <a:normAutofit/>
          </a:bodyPr>
          <a:lstStyle/>
          <a:p>
            <a:r>
              <a:rPr lang="ru-RU" dirty="0"/>
              <a:t>Строки, начинающиеся с «#», считают комментарием</a:t>
            </a:r>
            <a:r>
              <a:rPr lang="en-US" dirty="0"/>
              <a:t>. </a:t>
            </a:r>
          </a:p>
          <a:p>
            <a:r>
              <a:rPr lang="ru-RU" dirty="0"/>
              <a:t>Эта строка кода не выполняется.</a:t>
            </a:r>
            <a:endParaRPr lang="en-US" dirty="0"/>
          </a:p>
          <a:p>
            <a:pPr marL="0" indent="0">
              <a:buNone/>
            </a:pP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</a:t>
            </a:r>
            <a:r>
              <a:rPr lang="ru-RU" dirty="0">
                <a:latin typeface="Courier" pitchFamily="2" charset="0"/>
              </a:rPr>
              <a:t>Это - типовой комментарий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</a:t>
            </a:r>
            <a:r>
              <a:rPr lang="ru-RU" dirty="0">
                <a:latin typeface="Courier" pitchFamily="2" charset="0"/>
              </a:rPr>
              <a:t>Комментарии используются, чтобы объяснить как работает код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Полезные комментарии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/>
          <a:lstStyle/>
          <a:p>
            <a:r>
              <a:rPr lang="ru-RU" dirty="0"/>
              <a:t>Ведите учет комментариев, комментарии не должны повторять содержание блока</a:t>
            </a:r>
            <a:r>
              <a:rPr lang="en-US" dirty="0"/>
              <a:t>. </a:t>
            </a:r>
          </a:p>
          <a:p>
            <a:r>
              <a:rPr lang="ru-RU" dirty="0"/>
              <a:t>Комментарии могут использоваться, чтобы подводить итог написанного Вами кода / псевдокода.</a:t>
            </a:r>
            <a:endParaRPr lang="en-US" dirty="0"/>
          </a:p>
          <a:p>
            <a:r>
              <a:rPr lang="ru-RU" dirty="0"/>
              <a:t>Комментарии могут быть использоваться для записи результатов испытаний.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912D9-A971-EA41-B4CA-8D55A3920E2E}"/>
              </a:ext>
            </a:extLst>
          </p:cNvPr>
          <p:cNvSpPr txBox="1"/>
          <p:nvPr/>
        </p:nvSpPr>
        <p:spPr>
          <a:xfrm>
            <a:off x="4548692" y="1261314"/>
            <a:ext cx="437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</a:t>
            </a:r>
            <a:r>
              <a:rPr lang="ru-RU" sz="1200" dirty="0">
                <a:latin typeface="Courier" pitchFamily="2" charset="0"/>
              </a:rPr>
              <a:t>Это программа движения, до тех пор пока один из датчиков цвета не увидит черный цвет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B19F-81AD-EA40-ADBF-CBA654C4B0C9}"/>
              </a:ext>
            </a:extLst>
          </p:cNvPr>
          <p:cNvSpPr txBox="1"/>
          <p:nvPr/>
        </p:nvSpPr>
        <p:spPr>
          <a:xfrm>
            <a:off x="4548692" y="2294388"/>
            <a:ext cx="43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</a:t>
            </a:r>
            <a:r>
              <a:rPr lang="ru-RU" sz="1200" dirty="0">
                <a:latin typeface="Courier" pitchFamily="2" charset="0"/>
              </a:rPr>
              <a:t>Псевдокод: Настройка робота, Движение прямо до тех пор пока датчик цвета В не увидит черный цвет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AD1DC-A84E-9241-8FB8-8AAD77F50A8D}"/>
              </a:ext>
            </a:extLst>
          </p:cNvPr>
          <p:cNvCxnSpPr/>
          <p:nvPr/>
        </p:nvCxnSpPr>
        <p:spPr>
          <a:xfrm>
            <a:off x="4293704" y="1351722"/>
            <a:ext cx="0" cy="455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71B939-ED76-BD45-A3A4-09944BBDB227}"/>
              </a:ext>
            </a:extLst>
          </p:cNvPr>
          <p:cNvSpPr txBox="1"/>
          <p:nvPr/>
        </p:nvSpPr>
        <p:spPr>
          <a:xfrm>
            <a:off x="4548692" y="3404129"/>
            <a:ext cx="435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</a:t>
            </a:r>
            <a:r>
              <a:rPr lang="ru-RU" sz="1200" dirty="0">
                <a:latin typeface="Courier" pitchFamily="2" charset="0"/>
              </a:rPr>
              <a:t>Примечание: пробовали 25 в предыдущем тесте</a:t>
            </a:r>
            <a:endParaRPr lang="en-US" sz="1200" dirty="0">
              <a:latin typeface="Courier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4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</a:t>
            </a:r>
            <a:r>
              <a:rPr lang="en-US" sz="1600"/>
              <a:t>by Arvind </a:t>
            </a:r>
            <a:r>
              <a:rPr lang="en-US" sz="1600" dirty="0"/>
              <a:t>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86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326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Corbel</vt:lpstr>
      <vt:lpstr>Courier</vt:lpstr>
      <vt:lpstr>Gill Sans MT</vt:lpstr>
      <vt:lpstr>Helvetica Neue</vt:lpstr>
      <vt:lpstr>Wingdings 2</vt:lpstr>
      <vt:lpstr>Dividend</vt:lpstr>
      <vt:lpstr>Комментирование кода </vt:lpstr>
      <vt:lpstr>ЦЕЛЬ УРОКА</vt:lpstr>
      <vt:lpstr>Важность комментариев</vt:lpstr>
      <vt:lpstr>Добавление комментариев</vt:lpstr>
      <vt:lpstr>Полезные комментарии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126</cp:revision>
  <dcterms:created xsi:type="dcterms:W3CDTF">2016-07-04T02:35:12Z</dcterms:created>
  <dcterms:modified xsi:type="dcterms:W3CDTF">2020-11-21T13:48:42Z</dcterms:modified>
</cp:coreProperties>
</file>