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8" r:id="rId5"/>
    <p:sldId id="289" r:id="rId6"/>
    <p:sldId id="290" r:id="rId7"/>
    <p:sldId id="286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6829B6-BDB7-4A41-9061-848F508BE0AD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B3B895B3-142E-4C0C-A574-0DDA897E8B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EAB8436-6106-41E3-AB0E-CE0ACE7D72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5D07940E-BE9C-469C-9775-017DC12E2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8C9926D-9CEE-4A63-8B9E-2D6DB4D5FC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54702"/>
            <a:ext cx="5815852" cy="1504844"/>
          </a:xfrm>
        </p:spPr>
        <p:txBody>
          <a:bodyPr/>
          <a:lstStyle/>
          <a:p>
            <a:r>
              <a:rPr lang="ru-RU" b="1" dirty="0"/>
              <a:t>ДАТЧИК РАССТОЯНИЯ</a:t>
            </a:r>
            <a:br>
              <a:rPr lang="ru-RU" b="1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использовать датчик расстояния.</a:t>
            </a:r>
          </a:p>
          <a:p>
            <a:r>
              <a:rPr lang="ru-RU" dirty="0"/>
              <a:t>Узнаем, как использовать функцию ожидания.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23825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1944727" y="2385903"/>
            <a:ext cx="5007461" cy="33156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датчик РАССТОЯНИЯ?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1009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Датчик позволяет измерять расстояние до объекта или поверхности с помощью ультразвуковой технологии.</a:t>
            </a:r>
            <a:endParaRPr lang="en-US" dirty="0"/>
          </a:p>
          <a:p>
            <a:r>
              <a:rPr lang="ru-RU" dirty="0"/>
              <a:t>У датчика есть четыре светодиодных элемента, расположенных вокруг «глаз» датчика которые можно включать по отдельности.</a:t>
            </a:r>
            <a:endParaRPr lang="en-US" dirty="0"/>
          </a:p>
          <a:p>
            <a:r>
              <a:rPr lang="ru-RU" dirty="0"/>
              <a:t>Измерение расстояния от 50 до 2000 мм.</a:t>
            </a:r>
            <a:endParaRPr lang="en-US" dirty="0"/>
          </a:p>
          <a:p>
            <a:r>
              <a:rPr lang="ru-RU" dirty="0"/>
              <a:t>Быстрое измерение расстояния от 50 до 300 мм.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МЫ программируем с помощью датчика расстояния?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ru-RU" dirty="0"/>
              <a:t>Перед использованием датчик расстояния необходимо инициализировать.</a:t>
            </a:r>
            <a:endParaRPr lang="en-US" dirty="0"/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ru-RU" dirty="0"/>
              <a:t>Датчик расстояния может измерять расстояние до объекта или поверхности с помощью ультразвука.</a:t>
            </a:r>
            <a:endParaRPr lang="en-US" dirty="0"/>
          </a:p>
          <a:p>
            <a:r>
              <a:rPr lang="ru-RU" dirty="0"/>
              <a:t>Вы также можете запрограммировать светодиодные элементы, расположенных вокруг «глаз» датчика</a:t>
            </a:r>
            <a:r>
              <a:rPr lang="en-US" dirty="0"/>
              <a:t>.</a:t>
            </a:r>
          </a:p>
          <a:p>
            <a:r>
              <a:rPr lang="ru-RU" dirty="0"/>
              <a:t>Единицами измерения могут быть проценты, сантиметры или дюймы.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06AFF-2037-473D-90B3-6A70C5BEE4CD}"/>
              </a:ext>
            </a:extLst>
          </p:cNvPr>
          <p:cNvSpPr txBox="1"/>
          <p:nvPr/>
        </p:nvSpPr>
        <p:spPr>
          <a:xfrm>
            <a:off x="249773" y="2218764"/>
            <a:ext cx="154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Имя датчика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C9340-C080-438B-8BD7-286BA73036FC}"/>
              </a:ext>
            </a:extLst>
          </p:cNvPr>
          <p:cNvSpPr txBox="1"/>
          <p:nvPr/>
        </p:nvSpPr>
        <p:spPr>
          <a:xfrm>
            <a:off x="4583926" y="2220089"/>
            <a:ext cx="85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Порт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ECB3F8-2F4F-4A09-858D-36AFEFD671E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4196" y="1936378"/>
            <a:ext cx="117506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D7D4C-7C10-45BE-A760-20B86FCB562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886933" y="1940397"/>
            <a:ext cx="124784" cy="279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C4DC07-2B3C-456C-A4BF-F5AA30629016}"/>
              </a:ext>
            </a:extLst>
          </p:cNvPr>
          <p:cNvSpPr txBox="1"/>
          <p:nvPr/>
        </p:nvSpPr>
        <p:spPr>
          <a:xfrm>
            <a:off x="155088" y="4354492"/>
            <a:ext cx="8343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unit=</a:t>
            </a:r>
            <a:r>
              <a:rPr lang="en-GB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BEBEE-32A8-4C44-83A1-D75BF8D589FC}"/>
              </a:ext>
            </a:extLst>
          </p:cNvPr>
          <p:cNvSpPr txBox="1"/>
          <p:nvPr/>
        </p:nvSpPr>
        <p:spPr>
          <a:xfrm>
            <a:off x="221876" y="4667239"/>
            <a:ext cx="567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distnace.get_distance_cm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12933-A4EB-4683-83B8-5FDE487F4264}"/>
              </a:ext>
            </a:extLst>
          </p:cNvPr>
          <p:cNvSpPr txBox="1"/>
          <p:nvPr/>
        </p:nvSpPr>
        <p:spPr>
          <a:xfrm>
            <a:off x="5011717" y="5214090"/>
            <a:ext cx="3683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Дополнительная функция у </a:t>
            </a:r>
            <a:r>
              <a:rPr lang="en-US" sz="1600" dirty="0"/>
              <a:t>Python</a:t>
            </a:r>
            <a:r>
              <a:rPr lang="ru-RU" sz="1600" dirty="0"/>
              <a:t>, которая позволяет Вам устанавливать способ в </a:t>
            </a:r>
            <a:r>
              <a:rPr lang="ru-RU" sz="1600" dirty="0" err="1"/>
              <a:t>short_range</a:t>
            </a:r>
            <a:r>
              <a:rPr lang="ru-RU" sz="1600" dirty="0"/>
              <a:t> – увеличивает точность, но уменьшается диапазон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74017-33D1-4737-8912-6890225396F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799223" y="4932948"/>
            <a:ext cx="1054206" cy="28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194214-6441-4A78-9315-F6F2236FA174}"/>
              </a:ext>
            </a:extLst>
          </p:cNvPr>
          <p:cNvCxnSpPr>
            <a:stCxn id="16" idx="0"/>
          </p:cNvCxnSpPr>
          <p:nvPr/>
        </p:nvCxnSpPr>
        <p:spPr>
          <a:xfrm flipV="1">
            <a:off x="6853429" y="4693046"/>
            <a:ext cx="493855" cy="5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4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ДВИЖЕНИЕ К СТЕНЕ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7086218" cy="508260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 хотите найти проход. Используйте датчик расстояния, чтобы найти его.</a:t>
            </a:r>
            <a:endParaRPr lang="en-US" dirty="0"/>
          </a:p>
          <a:p>
            <a:r>
              <a:rPr lang="ru-RU" dirty="0"/>
              <a:t>Запрограммируем робота, чтобы он двигался прямо, пока он не окажется на расстоянии ближе </a:t>
            </a:r>
            <a:r>
              <a:rPr lang="ru-RU" b="1" dirty="0"/>
              <a:t>20</a:t>
            </a:r>
            <a:r>
              <a:rPr lang="ru-RU" dirty="0"/>
              <a:t> см от стены.</a:t>
            </a:r>
            <a:endParaRPr lang="en-US" dirty="0"/>
          </a:p>
          <a:p>
            <a:r>
              <a:rPr lang="ru-RU" dirty="0"/>
              <a:t>Используйте функцию</a:t>
            </a:r>
            <a:r>
              <a:rPr lang="en-US" dirty="0"/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wait_for_distance_closer_than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b="1" dirty="0"/>
              <a:t>Псевдокод</a:t>
            </a:r>
            <a:r>
              <a:rPr lang="en-US" b="1" dirty="0"/>
              <a:t>:</a:t>
            </a:r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движение моторов </a:t>
            </a:r>
            <a:r>
              <a:rPr lang="ru-RU" dirty="0"/>
              <a:t>для робота</a:t>
            </a:r>
            <a:r>
              <a:rPr lang="en-US" dirty="0"/>
              <a:t> (A </a:t>
            </a:r>
            <a:r>
              <a:rPr lang="ru-RU" dirty="0"/>
              <a:t>и </a:t>
            </a:r>
            <a:r>
              <a:rPr lang="en-US" dirty="0"/>
              <a:t>E </a:t>
            </a:r>
            <a:r>
              <a:rPr lang="ru-RU" dirty="0"/>
              <a:t>для роботов </a:t>
            </a:r>
            <a:r>
              <a:rPr lang="en-US" dirty="0"/>
              <a:t>Droid Bot IV </a:t>
            </a:r>
            <a:r>
              <a:rPr lang="ru-RU" dirty="0"/>
              <a:t>и ППП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действие</a:t>
            </a:r>
            <a:r>
              <a:rPr lang="ru-RU" dirty="0"/>
              <a:t> при остановке.</a:t>
            </a:r>
            <a:endParaRPr lang="en-US" dirty="0"/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% скорости </a:t>
            </a:r>
            <a:r>
              <a:rPr lang="ru-RU" dirty="0"/>
              <a:t>для робота.</a:t>
            </a:r>
          </a:p>
          <a:p>
            <a:pPr lvl="1"/>
            <a:r>
              <a:rPr lang="ru-RU" b="1" dirty="0"/>
              <a:t>Инициализируем </a:t>
            </a:r>
            <a:r>
              <a:rPr lang="ru-RU" dirty="0"/>
              <a:t>датчик расстояния</a:t>
            </a:r>
            <a:r>
              <a:rPr lang="ru-RU" b="1" dirty="0"/>
              <a:t>.</a:t>
            </a:r>
            <a:endParaRPr lang="en-US" dirty="0"/>
          </a:p>
          <a:p>
            <a:pPr lvl="1"/>
            <a:r>
              <a:rPr lang="ru-RU" dirty="0"/>
              <a:t>Начнем </a:t>
            </a:r>
            <a:r>
              <a:rPr lang="ru-RU" b="1" dirty="0"/>
              <a:t>двигаться прямо.</a:t>
            </a:r>
          </a:p>
          <a:p>
            <a:pPr lvl="1"/>
            <a:r>
              <a:rPr lang="ru-RU" dirty="0"/>
              <a:t>Используем функцию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wait_for_distance_closer_than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b="1" dirty="0"/>
              <a:t> </a:t>
            </a:r>
            <a:r>
              <a:rPr lang="ru-RU" dirty="0"/>
              <a:t>чтобы определить, когда расстояние до стены будет меньше 20 см.</a:t>
            </a:r>
            <a:endParaRPr lang="en-US" dirty="0"/>
          </a:p>
          <a:p>
            <a:pPr lvl="1"/>
            <a:r>
              <a:rPr lang="ru-RU" b="1" dirty="0"/>
              <a:t>Остановим движение.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см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8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487E4A-1A62-4585-A7C5-CF920219BA62}"/>
              </a:ext>
            </a:extLst>
          </p:cNvPr>
          <p:cNvSpPr txBox="1"/>
          <p:nvPr/>
        </p:nvSpPr>
        <p:spPr>
          <a:xfrm>
            <a:off x="175260" y="2803309"/>
            <a:ext cx="77579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5310740" y="3286166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Настойка робота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2825818" y="4032819"/>
            <a:ext cx="248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Начало движения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922922" y="4138355"/>
            <a:ext cx="2148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Ожидание пока датчик расстояния не определит расстояние 20 см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34898-1F65-41EA-BD8D-1CF12CFD7911}"/>
              </a:ext>
            </a:extLst>
          </p:cNvPr>
          <p:cNvSpPr/>
          <p:nvPr/>
        </p:nvSpPr>
        <p:spPr>
          <a:xfrm>
            <a:off x="175260" y="1298162"/>
            <a:ext cx="874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предыдущих уроках Мы изучили, как настроить робота.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B2B29-DBB5-469A-89C2-6370BD879E09}"/>
              </a:ext>
            </a:extLst>
          </p:cNvPr>
          <p:cNvSpPr txBox="1"/>
          <p:nvPr/>
        </p:nvSpPr>
        <p:spPr>
          <a:xfrm>
            <a:off x="2825817" y="4663308"/>
            <a:ext cx="280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Остановка движения</a:t>
            </a:r>
            <a:endParaRPr lang="en-US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ДОПОЛНЕНИЕ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Как только вы найдете стену, переместите робота назад и </a:t>
            </a:r>
            <a:r>
              <a:rPr lang="ru-RU"/>
              <a:t>проедьте</a:t>
            </a:r>
            <a:r>
              <a:rPr lang="ru-RU" dirty="0"/>
              <a:t> через проход.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06661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04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591</Words>
  <Application>Microsoft Macintosh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Dividend</vt:lpstr>
      <vt:lpstr>ДАТЧИК РАССТОЯНИЯ </vt:lpstr>
      <vt:lpstr>ЦЕЛЬ УРОКА</vt:lpstr>
      <vt:lpstr>Что такое датчик РАССТОЯНИЯ?</vt:lpstr>
      <vt:lpstr>Как МЫ программируем с помощью датчика расстояния?</vt:lpstr>
      <vt:lpstr>Задача 1: ДВИЖЕНИЕ К СТЕНЕ</vt:lpstr>
      <vt:lpstr>Задача 1: Решение</vt:lpstr>
      <vt:lpstr>ДОПОЛНЕНИЕ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154</cp:revision>
  <dcterms:created xsi:type="dcterms:W3CDTF">2016-07-04T02:35:12Z</dcterms:created>
  <dcterms:modified xsi:type="dcterms:W3CDTF">2020-11-21T13:49:51Z</dcterms:modified>
</cp:coreProperties>
</file>