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82" r:id="rId4"/>
    <p:sldId id="287" r:id="rId5"/>
    <p:sldId id="288" r:id="rId6"/>
    <p:sldId id="289" r:id="rId7"/>
    <p:sldId id="28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/>
              <a:t>УРОКИ</a:t>
            </a:r>
            <a:r>
              <a:rPr lang="ru-RU" sz="3200" b="1" baseline="0" dirty="0"/>
              <a:t> ПО </a:t>
            </a:r>
            <a:r>
              <a:rPr lang="en-US" sz="3200" b="1" dirty="0"/>
              <a:t>SPIKE PRIME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6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733" y="2701595"/>
            <a:ext cx="5815852" cy="1504844"/>
          </a:xfrm>
        </p:spPr>
        <p:txBody>
          <a:bodyPr/>
          <a:lstStyle/>
          <a:p>
            <a:r>
              <a:rPr lang="ru-RU" b="1" dirty="0"/>
              <a:t>ДАТЧИК СИЛЫ </a:t>
            </a:r>
            <a:br>
              <a:rPr lang="ru-RU" dirty="0"/>
            </a:b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 txBox="1">
            <a:spLocks/>
          </p:cNvSpPr>
          <p:nvPr/>
        </p:nvSpPr>
        <p:spPr>
          <a:xfrm>
            <a:off x="316712" y="3800535"/>
            <a:ext cx="5741894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By Arvind </a:t>
            </a:r>
            <a:r>
              <a:rPr lang="en-US" sz="1600" cap="all" dirty="0" err="1">
                <a:solidFill>
                  <a:schemeClr val="accent2"/>
                </a:solidFill>
              </a:rPr>
              <a:t>Seshan</a:t>
            </a:r>
            <a:endParaRPr lang="en-US" sz="1600" cap="al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УРОКА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u-RU" dirty="0"/>
              <a:t>Узнаем, как использовать датчик силы.</a:t>
            </a:r>
          </a:p>
          <a:p>
            <a:r>
              <a:rPr lang="ru-RU" dirty="0"/>
              <a:t>Узнаем, как использовать функцию ожидания.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155872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Content Placeholder 11" descr="A picture containing white, large&#10;&#10;Description automatically generated">
            <a:extLst>
              <a:ext uri="{FF2B5EF4-FFF2-40B4-BE49-F238E27FC236}">
                <a16:creationId xmlns:a16="http://schemas.microsoft.com/office/drawing/2014/main" id="{1797DD80-7D19-44FF-9DFF-6B6108716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88" y="2087850"/>
            <a:ext cx="4613207" cy="345990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7B91-5784-4E91-9C03-6CCEE60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такое датчик силы?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37FE9-7847-4B91-95F5-564B8DE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03230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C57D-BB07-475A-9A11-D44BE04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12" name="Content Placeholder 11" descr="A picture containing white, large&#10;&#10;Description automatically generated">
            <a:extLst>
              <a:ext uri="{FF2B5EF4-FFF2-40B4-BE49-F238E27FC236}">
                <a16:creationId xmlns:a16="http://schemas.microsoft.com/office/drawing/2014/main" id="{8F0DE710-5EBF-4636-9170-B20AEB68E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4826" y="1233939"/>
            <a:ext cx="3008028" cy="2256021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6EA95B-5BBE-4D2F-881C-EC2D7679C66A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4883637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Датчик силы выполняет два основных типа измерений:</a:t>
            </a:r>
            <a:endParaRPr lang="en-US" dirty="0"/>
          </a:p>
          <a:p>
            <a:pPr lvl="1"/>
            <a:r>
              <a:rPr lang="ru-RU" dirty="0"/>
              <a:t>Простые прикосновения.</a:t>
            </a:r>
            <a:endParaRPr lang="en-US" dirty="0"/>
          </a:p>
          <a:p>
            <a:pPr lvl="1"/>
            <a:r>
              <a:rPr lang="ru-RU" dirty="0"/>
              <a:t>Измерение силы.</a:t>
            </a:r>
            <a:endParaRPr lang="en-US" dirty="0"/>
          </a:p>
          <a:p>
            <a:r>
              <a:rPr lang="ru-RU" dirty="0"/>
              <a:t>Вы можете измерить Силу в процентах или Ньютонах.</a:t>
            </a:r>
            <a:endParaRPr lang="en-US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589E96-BF46-450B-A761-9897BD474A76}"/>
              </a:ext>
            </a:extLst>
          </p:cNvPr>
          <p:cNvSpPr txBox="1"/>
          <p:nvPr/>
        </p:nvSpPr>
        <p:spPr>
          <a:xfrm>
            <a:off x="2523701" y="4023643"/>
            <a:ext cx="43916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is_pressed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get_force_newton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get_force_percentage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5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B529-6322-4163-B7BB-C26CB145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Как МЫ программируем с помощью датчика силы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7509736" cy="5082601"/>
          </a:xfrm>
        </p:spPr>
        <p:txBody>
          <a:bodyPr>
            <a:normAutofit/>
          </a:bodyPr>
          <a:lstStyle/>
          <a:p>
            <a:r>
              <a:rPr lang="ru-RU" dirty="0"/>
              <a:t>Так же как и моторы, датчик силы должен быть инициализирован перед использованием</a:t>
            </a:r>
            <a:endParaRPr lang="en-US" dirty="0"/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ForceSensor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Есть два режима работы датчика силы.</a:t>
            </a:r>
            <a:r>
              <a:rPr lang="en-US" dirty="0"/>
              <a:t>	</a:t>
            </a:r>
          </a:p>
          <a:p>
            <a:r>
              <a:rPr lang="ru-RU" dirty="0"/>
              <a:t>Это два режима:</a:t>
            </a:r>
            <a:endParaRPr lang="en-US" dirty="0"/>
          </a:p>
          <a:p>
            <a:pPr lvl="1"/>
            <a:r>
              <a:rPr lang="ru-RU" dirty="0"/>
              <a:t>Нажат – обнаруживается даже легкое нажатие.</a:t>
            </a:r>
          </a:p>
          <a:p>
            <a:pPr lvl="1"/>
            <a:r>
              <a:rPr lang="ru-RU" dirty="0"/>
              <a:t>Отпущен </a:t>
            </a:r>
            <a:r>
              <a:rPr lang="en-US" dirty="0"/>
              <a:t>– </a:t>
            </a:r>
            <a:r>
              <a:rPr lang="ru-RU" dirty="0"/>
              <a:t>нажмите на датчик и отпустите.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D42F2-83E1-4B1D-AF71-E324E769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CC-BY-NC-SA.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D2E8-265D-4F74-8563-4CE93FD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5171A1-C4F6-419D-8368-C0DFB681D7C6}"/>
              </a:ext>
            </a:extLst>
          </p:cNvPr>
          <p:cNvSpPr txBox="1"/>
          <p:nvPr/>
        </p:nvSpPr>
        <p:spPr>
          <a:xfrm>
            <a:off x="1338499" y="4833927"/>
            <a:ext cx="54630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force.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wait_until_pressed</a:t>
            </a:r>
            <a:r>
              <a:rPr lang="en-US" sz="2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force.wait_until_re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leased</a:t>
            </a:r>
            <a:r>
              <a:rPr lang="en-US" sz="2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5A66D-B1DD-418F-B271-762EF2FA271E}"/>
              </a:ext>
            </a:extLst>
          </p:cNvPr>
          <p:cNvSpPr txBox="1"/>
          <p:nvPr/>
        </p:nvSpPr>
        <p:spPr>
          <a:xfrm>
            <a:off x="46755" y="2464929"/>
            <a:ext cx="15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Имя датчика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339573-C587-4CF2-A044-74E4B84B9630}"/>
              </a:ext>
            </a:extLst>
          </p:cNvPr>
          <p:cNvSpPr txBox="1"/>
          <p:nvPr/>
        </p:nvSpPr>
        <p:spPr>
          <a:xfrm>
            <a:off x="3561954" y="2470856"/>
            <a:ext cx="77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Порт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FF5F47-E37E-47D8-B2A7-81FD980165FC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701177" y="2182543"/>
            <a:ext cx="113508" cy="282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F91DFA6-2822-4F91-A74D-2C0E588600B3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3864962" y="2191164"/>
            <a:ext cx="84784" cy="2796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51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1B8-A124-4A93-ABD5-B22BFFE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Задача 1: двигаться до нажатия ДАТЧИКА СИЛЫ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CDA4-F61B-43CC-8476-7FAC9E40B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Запрограммируем робота, чтобы он двигался, пока вы не нажмете датчик.</a:t>
            </a:r>
            <a:endParaRPr lang="en-US" dirty="0"/>
          </a:p>
          <a:p>
            <a:r>
              <a:rPr lang="ru-RU" dirty="0"/>
              <a:t>Используем функцию </a:t>
            </a:r>
            <a:r>
              <a:rPr lang="en-US" dirty="0" err="1"/>
              <a:t>wait_until_pressed</a:t>
            </a:r>
            <a:r>
              <a:rPr lang="en-US" dirty="0"/>
              <a:t>() </a:t>
            </a:r>
            <a:r>
              <a:rPr lang="ru-RU" dirty="0"/>
              <a:t>в нашей задаче.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force.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wait_until_pressed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Основные шаги </a:t>
            </a:r>
            <a:r>
              <a:rPr lang="en-US" b="1" dirty="0"/>
              <a:t>:</a:t>
            </a:r>
          </a:p>
          <a:p>
            <a:pPr lvl="1"/>
            <a:r>
              <a:rPr lang="ru-RU" dirty="0"/>
              <a:t>Установим </a:t>
            </a:r>
            <a:r>
              <a:rPr lang="ru-RU" b="1" dirty="0"/>
              <a:t>движение моторов </a:t>
            </a:r>
            <a:r>
              <a:rPr lang="ru-RU" dirty="0"/>
              <a:t>для робота</a:t>
            </a:r>
            <a:r>
              <a:rPr lang="en-US" dirty="0"/>
              <a:t> (A </a:t>
            </a:r>
            <a:r>
              <a:rPr lang="ru-RU" dirty="0"/>
              <a:t>и </a:t>
            </a:r>
            <a:r>
              <a:rPr lang="en-US" dirty="0"/>
              <a:t>E </a:t>
            </a:r>
            <a:r>
              <a:rPr lang="ru-RU" dirty="0"/>
              <a:t>для роботов </a:t>
            </a:r>
            <a:r>
              <a:rPr lang="en-US" dirty="0"/>
              <a:t>Droid Bot IV </a:t>
            </a:r>
            <a:r>
              <a:rPr lang="ru-RU" dirty="0"/>
              <a:t>и ППП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Установим </a:t>
            </a:r>
            <a:r>
              <a:rPr lang="ru-RU" b="1" dirty="0"/>
              <a:t>действие</a:t>
            </a:r>
            <a:r>
              <a:rPr lang="ru-RU" dirty="0"/>
              <a:t> при остановке.</a:t>
            </a:r>
            <a:endParaRPr lang="en-US" dirty="0"/>
          </a:p>
          <a:p>
            <a:pPr lvl="1"/>
            <a:r>
              <a:rPr lang="ru-RU" dirty="0"/>
              <a:t>Установим </a:t>
            </a:r>
            <a:r>
              <a:rPr lang="ru-RU" b="1" dirty="0"/>
              <a:t>% скорости </a:t>
            </a:r>
            <a:r>
              <a:rPr lang="ru-RU" dirty="0"/>
              <a:t>для робота.</a:t>
            </a:r>
          </a:p>
          <a:p>
            <a:pPr lvl="1"/>
            <a:r>
              <a:rPr lang="ru-RU" b="1" dirty="0"/>
              <a:t>Инициализируем </a:t>
            </a:r>
            <a:r>
              <a:rPr lang="ru-RU" dirty="0"/>
              <a:t>датчик силы</a:t>
            </a:r>
            <a:r>
              <a:rPr lang="ru-RU" b="1" dirty="0"/>
              <a:t>.</a:t>
            </a:r>
            <a:endParaRPr lang="en-US" dirty="0"/>
          </a:p>
          <a:p>
            <a:pPr lvl="1"/>
            <a:r>
              <a:rPr lang="ru-RU" dirty="0"/>
              <a:t>Начнем </a:t>
            </a:r>
            <a:r>
              <a:rPr lang="ru-RU" b="1" dirty="0"/>
              <a:t>двигаться прямо.</a:t>
            </a:r>
          </a:p>
          <a:p>
            <a:pPr lvl="1"/>
            <a:r>
              <a:rPr lang="ru-RU" dirty="0"/>
              <a:t>Используем функцию </a:t>
            </a:r>
            <a:r>
              <a:rPr lang="en-US" b="1" dirty="0" err="1"/>
              <a:t>wait_until_pressed</a:t>
            </a:r>
            <a:r>
              <a:rPr lang="en-US" b="1" dirty="0"/>
              <a:t>() </a:t>
            </a:r>
            <a:r>
              <a:rPr lang="ru-RU" dirty="0"/>
              <a:t>чтобы определить, когда датчик силы будет нажат.</a:t>
            </a:r>
            <a:endParaRPr lang="en-US" dirty="0"/>
          </a:p>
          <a:p>
            <a:pPr lvl="1"/>
            <a:r>
              <a:rPr lang="ru-RU" b="1" dirty="0"/>
              <a:t>Остановим движение.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25A48-9D7A-4696-B0C8-B6078A4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CC-BY-NC-SA.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22AC-DD5B-4539-BD50-F97C1AB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8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A2487B1-F419-4704-9D88-26C475399891}"/>
              </a:ext>
            </a:extLst>
          </p:cNvPr>
          <p:cNvSpPr txBox="1"/>
          <p:nvPr/>
        </p:nvSpPr>
        <p:spPr>
          <a:xfrm>
            <a:off x="311192" y="2712309"/>
            <a:ext cx="639440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'brake’</a:t>
            </a:r>
            <a:r>
              <a:rPr lang="en-GB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motor_pair.set_default_speed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400" b="0" dirty="0">
              <a:solidFill>
                <a:srgbClr val="00877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ForceSensor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877B"/>
              </a:solidFill>
              <a:latin typeface="Consolas" panose="020B0609020204030204" pitchFamily="49" charset="0"/>
            </a:endParaRPr>
          </a:p>
          <a:p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force.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wait_until_pressed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dirty="0"/>
          </a:p>
          <a:p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E1277-A831-4459-A239-C8A79F38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 1: Решение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271D-6A4E-4703-ACE7-47069DC4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CC-BY-NC-SA.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F872-D7AC-41E0-81C5-4001602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A83C9C-A8E8-4312-99AD-EB5886EFC402}"/>
              </a:ext>
            </a:extLst>
          </p:cNvPr>
          <p:cNvSpPr/>
          <p:nvPr/>
        </p:nvSpPr>
        <p:spPr>
          <a:xfrm>
            <a:off x="175260" y="1149819"/>
            <a:ext cx="8325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 предыдущих уроках Мы изучили, как настроить робота. </a:t>
            </a:r>
          </a:p>
          <a:p>
            <a:r>
              <a:rPr lang="ru-RU" dirty="0"/>
              <a:t>Первые 3 строки устанавливают моторы для движения, действие при остановке и скорость по умолчанию.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D08FC-0622-45A1-8FA4-EF81A7F93D6E}"/>
              </a:ext>
            </a:extLst>
          </p:cNvPr>
          <p:cNvSpPr txBox="1"/>
          <p:nvPr/>
        </p:nvSpPr>
        <p:spPr>
          <a:xfrm>
            <a:off x="6418729" y="3327502"/>
            <a:ext cx="232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Настройка робота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2B7C94-FC91-4AAB-88B9-70CD0B8DEE34}"/>
              </a:ext>
            </a:extLst>
          </p:cNvPr>
          <p:cNvSpPr txBox="1"/>
          <p:nvPr/>
        </p:nvSpPr>
        <p:spPr>
          <a:xfrm>
            <a:off x="3489582" y="4222986"/>
            <a:ext cx="237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Начало движения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B0D0B8-955F-4F09-A746-EEB223CC0AB0}"/>
              </a:ext>
            </a:extLst>
          </p:cNvPr>
          <p:cNvSpPr txBox="1"/>
          <p:nvPr/>
        </p:nvSpPr>
        <p:spPr>
          <a:xfrm>
            <a:off x="4818100" y="4628218"/>
            <a:ext cx="432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Ожидание нажатия Датчика Силы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F85E71-5A55-4192-A19B-0FD29EB1E00D}"/>
              </a:ext>
            </a:extLst>
          </p:cNvPr>
          <p:cNvSpPr txBox="1"/>
          <p:nvPr/>
        </p:nvSpPr>
        <p:spPr>
          <a:xfrm>
            <a:off x="3370918" y="4982050"/>
            <a:ext cx="2795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Остановка движения</a:t>
            </a:r>
            <a:endParaRPr lang="en-US" b="1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48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</a:t>
            </a:r>
            <a:r>
              <a:rPr lang="en-US" sz="1600"/>
              <a:t>by Arvind </a:t>
            </a:r>
            <a:r>
              <a:rPr lang="en-US" sz="1600" dirty="0"/>
              <a:t>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546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1220</TotalTime>
  <Words>489</Words>
  <Application>Microsoft Macintosh PowerPoint</Application>
  <PresentationFormat>On-screen Show (4:3)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Consolas</vt:lpstr>
      <vt:lpstr>Corbel</vt:lpstr>
      <vt:lpstr>Gill Sans MT</vt:lpstr>
      <vt:lpstr>Helvetica Neue</vt:lpstr>
      <vt:lpstr>Wingdings 2</vt:lpstr>
      <vt:lpstr>Dividend</vt:lpstr>
      <vt:lpstr>ДАТЧИК СИЛЫ  </vt:lpstr>
      <vt:lpstr>ЦЕЛЬ УРОКА</vt:lpstr>
      <vt:lpstr>Что такое датчик силы?</vt:lpstr>
      <vt:lpstr>Как МЫ программируем с помощью датчика силы</vt:lpstr>
      <vt:lpstr>Задача 1: двигаться до нажатия ДАТЧИКА СИЛЫ</vt:lpstr>
      <vt:lpstr>Задача 1: Решение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156</cp:revision>
  <dcterms:created xsi:type="dcterms:W3CDTF">2016-07-04T02:35:12Z</dcterms:created>
  <dcterms:modified xsi:type="dcterms:W3CDTF">2020-11-21T13:50:23Z</dcterms:modified>
</cp:coreProperties>
</file>