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18"/>
  </p:notesMasterIdLst>
  <p:handoutMasterIdLst>
    <p:handoutMasterId r:id="rId19"/>
  </p:handoutMasterIdLst>
  <p:sldIdLst>
    <p:sldId id="414" r:id="rId5"/>
    <p:sldId id="413" r:id="rId6"/>
    <p:sldId id="439" r:id="rId7"/>
    <p:sldId id="440" r:id="rId8"/>
    <p:sldId id="409" r:id="rId9"/>
    <p:sldId id="433" r:id="rId10"/>
    <p:sldId id="441" r:id="rId11"/>
    <p:sldId id="260" r:id="rId12"/>
    <p:sldId id="442" r:id="rId13"/>
    <p:sldId id="443" r:id="rId14"/>
    <p:sldId id="444" r:id="rId15"/>
    <p:sldId id="445" r:id="rId16"/>
    <p:sldId id="43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45067"/>
            <a:ext cx="5815852" cy="1504844"/>
          </a:xfrm>
        </p:spPr>
        <p:txBody>
          <a:bodyPr/>
          <a:lstStyle/>
          <a:p>
            <a:r>
              <a:rPr lang="ru-RU" b="1" dirty="0"/>
              <a:t>ДВИЖЕНИЕ ПРЯМО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начала движения и остановки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24" y="1192511"/>
            <a:ext cx="8448150" cy="32526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1600" dirty="0"/>
              <a:t>Есть еще 5 функций движения.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Функции начала движения включат Ваши моторы на заданной скорости (и с направлением, если оно указано). 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У этих функций нет продолжительности/расстояния. После включения моторов программа немедленно переходит к следующей строке.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Мотор продолжит работать, пока не будет остановлен или управляться другой функцией.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stop() </a:t>
            </a:r>
            <a:r>
              <a:rPr lang="ru-RU" sz="1600" dirty="0"/>
              <a:t>остановит Ваши моторы, независимо какой функцией они управлялись</a:t>
            </a:r>
            <a:r>
              <a:rPr lang="en-US" sz="16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Есть также функции, которые управляют мощностью мотора вместо скорости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EBB26-4D7B-43ED-BB41-AE1087ACBD09}"/>
              </a:ext>
            </a:extLst>
          </p:cNvPr>
          <p:cNvSpPr txBox="1"/>
          <p:nvPr/>
        </p:nvSpPr>
        <p:spPr>
          <a:xfrm>
            <a:off x="603575" y="4172816"/>
            <a:ext cx="7890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speed=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FF7D00"/>
                </a:solidFill>
                <a:latin typeface="Consolas" panose="020B0609020204030204" pitchFamily="49" charset="0"/>
              </a:rPr>
              <a:t>right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FF7D00"/>
                </a:solidFill>
                <a:latin typeface="Consolas" panose="020B0609020204030204" pitchFamily="49" charset="0"/>
              </a:rPr>
              <a:t>power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left_power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FF7D00"/>
                </a:solidFill>
                <a:latin typeface="Consolas" panose="020B0609020204030204" pitchFamily="49" charset="0"/>
              </a:rPr>
              <a:t>right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ожидания и задача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ru-RU" dirty="0"/>
              <a:t>Функции начала движения и остановки выполняются немедленно и используются с другими функциями. Распространенным способом их использования  - совместно с функциями Ожидания. Функции Ожидания позволяют выполнять программу пока некоторое событие не будет выполнено. </a:t>
            </a:r>
            <a:endParaRPr lang="en-US" dirty="0"/>
          </a:p>
          <a:p>
            <a:r>
              <a:rPr lang="ru-RU" dirty="0"/>
              <a:t>Мы будем использовать</a:t>
            </a:r>
            <a:r>
              <a:rPr lang="en-US" dirty="0"/>
              <a:t> </a:t>
            </a:r>
            <a:r>
              <a:rPr lang="en-US" dirty="0" err="1"/>
              <a:t>wait_for_seconds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Эта функция ожидает введенное количество секунд.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Challenge III:</a:t>
            </a: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Используйте функции начала движения, остановки и ожидания, чтобы заставить робота двигаться в течение 3 секунд.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E808F-1DB4-46C4-9FFC-B4F834911E03}"/>
              </a:ext>
            </a:extLst>
          </p:cNvPr>
          <p:cNvSpPr txBox="1"/>
          <p:nvPr/>
        </p:nvSpPr>
        <p:spPr>
          <a:xfrm>
            <a:off x="386994" y="29673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7D00"/>
                </a:solidFill>
                <a:latin typeface="Consolas" panose="020B0609020204030204" pitchFamily="49" charset="0"/>
              </a:rPr>
              <a:t>seconds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3: движение в течении 3 секунд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 fontScale="92500"/>
          </a:bodyPr>
          <a:lstStyle/>
          <a:p>
            <a:r>
              <a:rPr lang="ru-RU" dirty="0"/>
              <a:t>Вы можете двигаться 3 Секунды, используя функции Начала движения и Ожидания?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921287" y="2800392"/>
            <a:ext cx="3730873" cy="2298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Функция </a:t>
            </a:r>
            <a:r>
              <a:rPr lang="en-US" dirty="0"/>
              <a:t>start() </a:t>
            </a:r>
            <a:r>
              <a:rPr lang="ru-RU" dirty="0"/>
              <a:t>начинает движение робота.</a:t>
            </a:r>
            <a:endParaRPr lang="en-US" dirty="0"/>
          </a:p>
          <a:p>
            <a:r>
              <a:rPr lang="ru-RU" dirty="0"/>
              <a:t>После включения моторов программа управление переходит к функции Ожидания. Это занимает 3 секунды.</a:t>
            </a:r>
          </a:p>
          <a:p>
            <a:r>
              <a:rPr lang="ru-RU" dirty="0"/>
              <a:t>Функция </a:t>
            </a:r>
            <a:r>
              <a:rPr lang="en-US" dirty="0"/>
              <a:t>stop() </a:t>
            </a:r>
            <a:r>
              <a:rPr lang="ru-RU" dirty="0"/>
              <a:t>заставляет робота остановиться.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DD23F-AAF1-42F8-9D5F-5FA03F730697}"/>
              </a:ext>
            </a:extLst>
          </p:cNvPr>
          <p:cNvSpPr txBox="1"/>
          <p:nvPr/>
        </p:nvSpPr>
        <p:spPr>
          <a:xfrm>
            <a:off x="261639" y="2800392"/>
            <a:ext cx="5243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D00"/>
                </a:solidFill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8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4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заставить нашего робота двигаться вперед и назад.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использовать функции Движения.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371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Move()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5962791" cy="127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unit=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и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значения по умолчанию если они не установлены</a:t>
            </a:r>
            <a:r>
              <a:rPr lang="en-GB" dirty="0">
                <a:solidFill>
                  <a:schemeClr val="tx1"/>
                </a:solidFill>
              </a:rPr>
              <a:t>.  </a:t>
            </a:r>
            <a:r>
              <a:rPr lang="ru-RU" dirty="0">
                <a:solidFill>
                  <a:schemeClr val="tx1"/>
                </a:solidFill>
              </a:rPr>
              <a:t>Когда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используется значение скорости по умолчанию установленное 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06830-8349-40B4-B957-40EBE24477D4}"/>
              </a:ext>
            </a:extLst>
          </p:cNvPr>
          <p:cNvSpPr txBox="1"/>
          <p:nvPr/>
        </p:nvSpPr>
        <p:spPr>
          <a:xfrm>
            <a:off x="184872" y="2442843"/>
            <a:ext cx="8604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speed=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7A3BB-0722-47F0-BE65-BE0B65092211}"/>
              </a:ext>
            </a:extLst>
          </p:cNvPr>
          <p:cNvSpPr txBox="1"/>
          <p:nvPr/>
        </p:nvSpPr>
        <p:spPr>
          <a:xfrm>
            <a:off x="3101241" y="2854079"/>
            <a:ext cx="157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'in'</a:t>
            </a:r>
          </a:p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</a:p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 'seconds'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DB18B-0963-44C9-A504-DA78F3C102A8}"/>
              </a:ext>
            </a:extLst>
          </p:cNvPr>
          <p:cNvSpPr txBox="1"/>
          <p:nvPr/>
        </p:nvSpPr>
        <p:spPr>
          <a:xfrm>
            <a:off x="5311925" y="2862081"/>
            <a:ext cx="157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F38B-72F1-4946-81DE-ED771B563ECF}"/>
              </a:ext>
            </a:extLst>
          </p:cNvPr>
          <p:cNvSpPr txBox="1"/>
          <p:nvPr/>
        </p:nvSpPr>
        <p:spPr>
          <a:xfrm>
            <a:off x="7111971" y="2847091"/>
            <a:ext cx="157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dirty="0">
              <a:solidFill>
                <a:srgbClr val="FF7D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3693E-ACD6-44EA-ACA0-2B00C388DDE3}"/>
              </a:ext>
            </a:extLst>
          </p:cNvPr>
          <p:cNvSpPr txBox="1"/>
          <p:nvPr/>
        </p:nvSpPr>
        <p:spPr>
          <a:xfrm>
            <a:off x="254482" y="1570851"/>
            <a:ext cx="23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368123-4579-4F37-90E1-7AE396BC865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450511" y="2217182"/>
            <a:ext cx="311822" cy="3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0A980-5536-4D7A-8D74-145652812B16}"/>
              </a:ext>
            </a:extLst>
          </p:cNvPr>
          <p:cNvSpPr txBox="1"/>
          <p:nvPr/>
        </p:nvSpPr>
        <p:spPr>
          <a:xfrm>
            <a:off x="2421455" y="1296295"/>
            <a:ext cx="200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 для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18C4AA-1449-445D-BF04-C83A6B38353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422119" y="2219625"/>
            <a:ext cx="99557" cy="327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B4C65B-C049-4C8E-A489-6000270B4284}"/>
              </a:ext>
            </a:extLst>
          </p:cNvPr>
          <p:cNvSpPr txBox="1"/>
          <p:nvPr/>
        </p:nvSpPr>
        <p:spPr>
          <a:xfrm>
            <a:off x="4381254" y="1145194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 и значения для управления роботом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88BDA-61DE-47E1-B0CA-75919F24476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381918" y="2345523"/>
            <a:ext cx="1" cy="18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9D165-C28C-4201-B71A-E5BEA24C2CF9}"/>
              </a:ext>
            </a:extLst>
          </p:cNvPr>
          <p:cNvSpPr txBox="1"/>
          <p:nvPr/>
        </p:nvSpPr>
        <p:spPr>
          <a:xfrm>
            <a:off x="6440610" y="185869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мотора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770107-8A30-4E80-8855-2E7A93DF279B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441274" y="2228030"/>
            <a:ext cx="0" cy="318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98320" y="3650651"/>
            <a:ext cx="2505845" cy="2308428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эту функцию 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Move_tank</a:t>
            </a:r>
            <a:r>
              <a:rPr lang="en-US" b="1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29265-46C5-401E-8FFF-C1657767398F}"/>
              </a:ext>
            </a:extLst>
          </p:cNvPr>
          <p:cNvSpPr txBox="1"/>
          <p:nvPr/>
        </p:nvSpPr>
        <p:spPr>
          <a:xfrm>
            <a:off x="77978" y="2487729"/>
            <a:ext cx="8936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_speed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DD57F-9C38-4BD2-9B84-AC3507524E1B}"/>
              </a:ext>
            </a:extLst>
          </p:cNvPr>
          <p:cNvSpPr txBox="1"/>
          <p:nvPr/>
        </p:nvSpPr>
        <p:spPr>
          <a:xfrm>
            <a:off x="2954593" y="2779799"/>
            <a:ext cx="1577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'in'</a:t>
            </a:r>
          </a:p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rotations'</a:t>
            </a:r>
          </a:p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 'seconds'</a:t>
            </a:r>
          </a:p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8F72A-1FFD-4869-A49B-AB864D66B834}"/>
              </a:ext>
            </a:extLst>
          </p:cNvPr>
          <p:cNvSpPr txBox="1"/>
          <p:nvPr/>
        </p:nvSpPr>
        <p:spPr>
          <a:xfrm>
            <a:off x="5092874" y="2826892"/>
            <a:ext cx="1577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sz="16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FF7D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5443A-64B5-4391-AB59-7DE50691618B}"/>
              </a:ext>
            </a:extLst>
          </p:cNvPr>
          <p:cNvSpPr txBox="1"/>
          <p:nvPr/>
        </p:nvSpPr>
        <p:spPr>
          <a:xfrm>
            <a:off x="508512" y="1585677"/>
            <a:ext cx="236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4B8180-65EE-4ABC-BCB1-1F3E73FDD40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688619" y="2232008"/>
            <a:ext cx="295900" cy="3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38B995-23BC-493D-8D6C-926CA6810C34}"/>
              </a:ext>
            </a:extLst>
          </p:cNvPr>
          <p:cNvSpPr txBox="1"/>
          <p:nvPr/>
        </p:nvSpPr>
        <p:spPr>
          <a:xfrm>
            <a:off x="2823024" y="1429852"/>
            <a:ext cx="148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 для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809E10-3B80-4324-87BD-EB4E602362B3}"/>
              </a:ext>
            </a:extLst>
          </p:cNvPr>
          <p:cNvCxnSpPr>
            <a:cxnSpLocks/>
          </p:cNvCxnSpPr>
          <p:nvPr/>
        </p:nvCxnSpPr>
        <p:spPr>
          <a:xfrm flipH="1">
            <a:off x="3348683" y="2300328"/>
            <a:ext cx="98853" cy="25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623437-38CB-43F4-933E-62985E4E7A16}"/>
              </a:ext>
            </a:extLst>
          </p:cNvPr>
          <p:cNvSpPr txBox="1"/>
          <p:nvPr/>
        </p:nvSpPr>
        <p:spPr>
          <a:xfrm>
            <a:off x="4308112" y="1505674"/>
            <a:ext cx="20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левого мотора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75938-7BD8-4E92-991D-3814709BAFEA}"/>
              </a:ext>
            </a:extLst>
          </p:cNvPr>
          <p:cNvCxnSpPr>
            <a:cxnSpLocks/>
          </p:cNvCxnSpPr>
          <p:nvPr/>
        </p:nvCxnSpPr>
        <p:spPr>
          <a:xfrm flipH="1">
            <a:off x="5202196" y="2213085"/>
            <a:ext cx="106580" cy="335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61F5E-B8BB-4D95-B80A-05FDB1CE99DC}"/>
              </a:ext>
            </a:extLst>
          </p:cNvPr>
          <p:cNvSpPr txBox="1"/>
          <p:nvPr/>
        </p:nvSpPr>
        <p:spPr>
          <a:xfrm>
            <a:off x="6526685" y="1570113"/>
            <a:ext cx="20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правого мотора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E5BD4E-231A-4980-97AA-2D5EC472DAF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365604" y="2216444"/>
            <a:ext cx="161745" cy="332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F970CD-9689-4F03-B00E-64D668BEB65E}"/>
              </a:ext>
            </a:extLst>
          </p:cNvPr>
          <p:cNvSpPr txBox="1"/>
          <p:nvPr/>
        </p:nvSpPr>
        <p:spPr>
          <a:xfrm>
            <a:off x="7365604" y="2819323"/>
            <a:ext cx="1577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sz="16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FF7D00"/>
              </a:solidFill>
            </a:endParaRPr>
          </a:p>
        </p:txBody>
      </p:sp>
      <p:sp>
        <p:nvSpPr>
          <p:cNvPr id="32" name="Content Placeholder 54">
            <a:extLst>
              <a:ext uri="{FF2B5EF4-FFF2-40B4-BE49-F238E27FC236}">
                <a16:creationId xmlns:a16="http://schemas.microsoft.com/office/drawing/2014/main" id="{44A2685C-A492-4ED8-BDAF-E11C956F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5962791" cy="1278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unit=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 и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значения по умолчанию если они не установлены</a:t>
            </a:r>
            <a:r>
              <a:rPr lang="en-GB" dirty="0">
                <a:solidFill>
                  <a:schemeClr val="tx1"/>
                </a:solidFill>
              </a:rPr>
              <a:t>.  </a:t>
            </a:r>
            <a:r>
              <a:rPr lang="ru-RU" dirty="0">
                <a:solidFill>
                  <a:schemeClr val="tx1"/>
                </a:solidFill>
              </a:rPr>
              <a:t>Когда </a:t>
            </a:r>
            <a:r>
              <a:rPr lang="en-GB" dirty="0" err="1">
                <a:solidFill>
                  <a:schemeClr val="tx1"/>
                </a:solidFill>
              </a:rPr>
              <a:t>left_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800" b="0" dirty="0">
                <a:solidFill>
                  <a:srgbClr val="0078CC"/>
                </a:solidFill>
                <a:effectLst/>
              </a:rPr>
              <a:t> 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и/или</a:t>
            </a:r>
            <a:r>
              <a:rPr lang="en-US" sz="1800" b="0" dirty="0">
                <a:solidFill>
                  <a:srgbClr val="0078CC"/>
                </a:solidFill>
                <a:effectLst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используется значение скорости по умолчанию установленное 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98320" y="3650651"/>
            <a:ext cx="2505845" cy="2308428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эту функцию 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Отрицательные значения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ru-RU" dirty="0"/>
              <a:t>Вы можете задать отрицательные значения для скорости или мощности.</a:t>
            </a:r>
          </a:p>
          <a:p>
            <a:r>
              <a:rPr lang="ru-RU" dirty="0"/>
              <a:t>Это заставит робота двигаться назад.</a:t>
            </a:r>
          </a:p>
          <a:p>
            <a:r>
              <a:rPr lang="ru-RU" dirty="0"/>
              <a:t>Если будут отрицательными два значения (например, скорость и мощность, или мощность и направление), робот будет двигаться вперед.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1508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78" y="2730215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81" y="5187556"/>
            <a:ext cx="24035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042838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5843837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005614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114313" y="2783614"/>
            <a:ext cx="209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6633320" y="2802635"/>
            <a:ext cx="2288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перемещение на 10 см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u-RU" dirty="0"/>
              <a:t>Переместите робота 10 сантиметров.</a:t>
            </a:r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Настройте Вашего робота.</a:t>
            </a:r>
            <a:endParaRPr lang="en-US" dirty="0"/>
          </a:p>
          <a:p>
            <a:pPr lvl="1"/>
            <a:r>
              <a:rPr lang="ru-RU" dirty="0"/>
              <a:t>Используйте функцию </a:t>
            </a:r>
            <a:r>
              <a:rPr lang="en-US" dirty="0" err="1"/>
              <a:t>MotorPairs</a:t>
            </a:r>
            <a:r>
              <a:rPr lang="en-US" dirty="0"/>
              <a:t>(move() </a:t>
            </a:r>
            <a:r>
              <a:rPr lang="ru-RU" dirty="0"/>
              <a:t>или </a:t>
            </a:r>
            <a:r>
              <a:rPr lang="en-US" dirty="0" err="1"/>
              <a:t>move_tank</a:t>
            </a:r>
            <a:r>
              <a:rPr lang="en-US" dirty="0"/>
              <a:t>()) </a:t>
            </a:r>
            <a:r>
              <a:rPr lang="ru-RU" dirty="0"/>
              <a:t>и двигайтесь для 10 см.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166696" cy="5082601"/>
          </a:xfrm>
        </p:spPr>
        <p:txBody>
          <a:bodyPr/>
          <a:lstStyle/>
          <a:p>
            <a:r>
              <a:rPr lang="ru-RU" dirty="0"/>
              <a:t>Настройте робота.</a:t>
            </a:r>
            <a:endParaRPr lang="en-US" dirty="0"/>
          </a:p>
          <a:p>
            <a:r>
              <a:rPr lang="ru-RU" dirty="0"/>
              <a:t>Если Вы используете малые колеса </a:t>
            </a:r>
            <a:r>
              <a:rPr lang="en-US" dirty="0"/>
              <a:t>SPIKE Prime </a:t>
            </a:r>
            <a:r>
              <a:rPr lang="ru-RU" dirty="0"/>
              <a:t>на </a:t>
            </a:r>
            <a:r>
              <a:rPr lang="en-US" dirty="0"/>
              <a:t>Droid Bot IV</a:t>
            </a:r>
            <a:r>
              <a:rPr lang="ru-RU" dirty="0"/>
              <a:t>, установите одно вращение на 17.5 см. </a:t>
            </a:r>
          </a:p>
          <a:p>
            <a:r>
              <a:rPr lang="ru-RU" dirty="0"/>
              <a:t>Если Вы используете большие колеса </a:t>
            </a:r>
            <a:r>
              <a:rPr lang="en-US" dirty="0"/>
              <a:t>SPIKE Prime</a:t>
            </a:r>
            <a:r>
              <a:rPr lang="ru-RU" dirty="0"/>
              <a:t> на ППП, установите одно вращение на 27.6 см. </a:t>
            </a:r>
          </a:p>
          <a:p>
            <a:r>
              <a:rPr lang="ru-RU" dirty="0"/>
              <a:t>Двигайтесь на 10 см.</a:t>
            </a:r>
            <a:r>
              <a:rPr lang="en-US" dirty="0"/>
              <a:t> </a:t>
            </a:r>
            <a:r>
              <a:rPr lang="ru-RU" dirty="0"/>
              <a:t>Расстояние в сантиметрах доступно в функции </a:t>
            </a:r>
            <a:r>
              <a:rPr lang="en-US" dirty="0" err="1"/>
              <a:t>move_tank</a:t>
            </a:r>
            <a:r>
              <a:rPr lang="en-US" dirty="0"/>
              <a:t>().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AE51E-CA20-49F5-B9A8-091BA9E3D12E}"/>
              </a:ext>
            </a:extLst>
          </p:cNvPr>
          <p:cNvSpPr txBox="1"/>
          <p:nvPr/>
        </p:nvSpPr>
        <p:spPr>
          <a:xfrm>
            <a:off x="1024588" y="3795312"/>
            <a:ext cx="7597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движение вперед и назад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ru-RU" sz="2000" dirty="0"/>
              <a:t>Движение робота до финишной черты (1) и обратно на старт (2).</a:t>
            </a:r>
          </a:p>
          <a:p>
            <a:r>
              <a:rPr lang="ru-RU" sz="2000" dirty="0"/>
              <a:t>Основные шаги</a:t>
            </a:r>
            <a:r>
              <a:rPr lang="en-US" sz="2000" dirty="0"/>
              <a:t>:</a:t>
            </a:r>
          </a:p>
          <a:p>
            <a:pPr lvl="1"/>
            <a:r>
              <a:rPr lang="ru-RU" sz="2000" dirty="0"/>
              <a:t>Настройте Вашего робота.</a:t>
            </a:r>
            <a:endParaRPr lang="en-US" sz="2000" dirty="0"/>
          </a:p>
          <a:p>
            <a:pPr lvl="1"/>
            <a:r>
              <a:rPr lang="ru-RU" sz="2000" dirty="0"/>
              <a:t>Используйте функцию </a:t>
            </a:r>
            <a:r>
              <a:rPr lang="en-US" sz="2000" dirty="0" err="1"/>
              <a:t>MotorPair</a:t>
            </a:r>
            <a:r>
              <a:rPr lang="en-US" sz="2000" dirty="0"/>
              <a:t> </a:t>
            </a:r>
            <a:r>
              <a:rPr lang="ru-RU" sz="2000" dirty="0"/>
              <a:t>и продвиньтесь на необходимое расстояние (40 см).</a:t>
            </a:r>
          </a:p>
          <a:p>
            <a:pPr lvl="1"/>
            <a:r>
              <a:rPr lang="ru-RU" sz="2000" dirty="0"/>
              <a:t>Используйте ту же функцию </a:t>
            </a:r>
            <a:r>
              <a:rPr lang="en-US" sz="2000" dirty="0" err="1"/>
              <a:t>MotorPair</a:t>
            </a:r>
            <a:r>
              <a:rPr lang="ru-RU" sz="2000" dirty="0"/>
              <a:t>, чтобы двигаться назад (40 см).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4663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636796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323805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20411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23663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19961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Финиш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510094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362313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3270" y="3248760"/>
            <a:ext cx="102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9" y="1188525"/>
            <a:ext cx="8554157" cy="4364778"/>
          </a:xfrm>
        </p:spPr>
        <p:txBody>
          <a:bodyPr/>
          <a:lstStyle/>
          <a:p>
            <a:r>
              <a:rPr lang="ru-RU" dirty="0"/>
              <a:t>Настройте робота.</a:t>
            </a:r>
            <a:endParaRPr lang="en-US" dirty="0"/>
          </a:p>
          <a:p>
            <a:r>
              <a:rPr lang="ru-RU" dirty="0"/>
              <a:t>Если Вы используете малые колеса </a:t>
            </a:r>
            <a:r>
              <a:rPr lang="en-US" dirty="0"/>
              <a:t>SPIKE Prime </a:t>
            </a:r>
            <a:r>
              <a:rPr lang="ru-RU" dirty="0"/>
              <a:t>на </a:t>
            </a:r>
            <a:r>
              <a:rPr lang="en-US" dirty="0"/>
              <a:t>Droid Bot IV</a:t>
            </a:r>
            <a:r>
              <a:rPr lang="ru-RU" dirty="0"/>
              <a:t>, установите одно вращение на 17.5 см.</a:t>
            </a:r>
            <a:endParaRPr lang="en-US" dirty="0"/>
          </a:p>
          <a:p>
            <a:r>
              <a:rPr lang="ru-RU" dirty="0"/>
              <a:t>Если Вы используете большие колеса </a:t>
            </a:r>
            <a:r>
              <a:rPr lang="en-US" dirty="0"/>
              <a:t>SPIKE Prime</a:t>
            </a:r>
            <a:r>
              <a:rPr lang="ru-RU" dirty="0"/>
              <a:t> на ППП, установите одно вращение на 27.6 см. </a:t>
            </a:r>
          </a:p>
          <a:p>
            <a:r>
              <a:rPr lang="ru-RU" dirty="0"/>
              <a:t>Робот двигается на 40 см вперед и на 40 см назад.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576AD-8D31-46B7-B7F3-118E46D51D8B}"/>
              </a:ext>
            </a:extLst>
          </p:cNvPr>
          <p:cNvSpPr txBox="1"/>
          <p:nvPr/>
        </p:nvSpPr>
        <p:spPr>
          <a:xfrm>
            <a:off x="1160485" y="3518037"/>
            <a:ext cx="738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-40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12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8645</TotalTime>
  <Words>1225</Words>
  <Application>Microsoft Macintosh PowerPoint</Application>
  <PresentationFormat>On-screen Show (4:3)</PresentationFormat>
  <Paragraphs>143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Corbel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ДВИЖЕНИЕ ПРЯМО</vt:lpstr>
      <vt:lpstr>ЦЕЛЬ УРОКА</vt:lpstr>
      <vt:lpstr>Move()</vt:lpstr>
      <vt:lpstr>Move_tank()</vt:lpstr>
      <vt:lpstr>Отрицательные значения</vt:lpstr>
      <vt:lpstr>Задача 1: перемещение на 10 см</vt:lpstr>
      <vt:lpstr>Задача 1: решение</vt:lpstr>
      <vt:lpstr>Задача 2: движение вперед и назад</vt:lpstr>
      <vt:lpstr>Задача 2: решение</vt:lpstr>
      <vt:lpstr>ФУНКЦИИ начала движения и остановки</vt:lpstr>
      <vt:lpstr>Функции ожидания и задача 3</vt:lpstr>
      <vt:lpstr>Задача 3: движение в течении 3 секунд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139</cp:revision>
  <cp:lastPrinted>2016-07-04T14:38:40Z</cp:lastPrinted>
  <dcterms:created xsi:type="dcterms:W3CDTF">2014-08-07T02:19:13Z</dcterms:created>
  <dcterms:modified xsi:type="dcterms:W3CDTF">2020-11-21T13:52:17Z</dcterms:modified>
</cp:coreProperties>
</file>