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295691"/>
            <a:ext cx="5815852" cy="1504844"/>
          </a:xfrm>
        </p:spPr>
        <p:txBody>
          <a:bodyPr>
            <a:normAutofit/>
          </a:bodyPr>
          <a:lstStyle/>
          <a:p>
            <a:r>
              <a:rPr lang="ru-RU" sz="3200" b="1" dirty="0"/>
              <a:t>Просмотр значений датчиков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просмотреть значения датчиков на SPIKE </a:t>
            </a:r>
            <a:r>
              <a:rPr lang="ru-RU" dirty="0" err="1"/>
              <a:t>Prime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6485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6" y="2052103"/>
            <a:ext cx="6322957" cy="8889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Зачем вам нужны ЗНАЧЕНИЯ ДАТЧИКОВ?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Значения датчиков могут :</a:t>
            </a:r>
            <a:endParaRPr lang="en-US" sz="2000" dirty="0"/>
          </a:p>
          <a:p>
            <a:pPr lvl="1"/>
            <a:r>
              <a:rPr lang="ru-RU" sz="2000" dirty="0"/>
              <a:t>Использоваться, чтобы помочь программе быть полезнее (не угадывать).</a:t>
            </a:r>
          </a:p>
          <a:p>
            <a:pPr lvl="1"/>
            <a:r>
              <a:rPr lang="ru-RU" sz="2000" dirty="0"/>
              <a:t>Использоваться, чтобы помочь программе быть точной.</a:t>
            </a:r>
          </a:p>
          <a:p>
            <a:pPr lvl="1"/>
            <a:r>
              <a:rPr lang="ru-RU" sz="2000" dirty="0"/>
              <a:t>Использоваться для отладки кода, а также для выявления проблем и ошибок.</a:t>
            </a:r>
            <a:endParaRPr lang="en-US" sz="2000" dirty="0"/>
          </a:p>
          <a:p>
            <a:r>
              <a:rPr lang="ru-RU" sz="2000" dirty="0"/>
              <a:t>У SPIKE </a:t>
            </a:r>
            <a:r>
              <a:rPr lang="ru-RU" sz="2000" dirty="0" err="1"/>
              <a:t>Prime</a:t>
            </a:r>
            <a:r>
              <a:rPr lang="ru-RU" sz="2000" dirty="0"/>
              <a:t> нет экрана, но вы можете просматривать значения датчиков с помощью Панели Управления </a:t>
            </a:r>
            <a:r>
              <a:rPr lang="ru-RU" sz="2000" dirty="0" err="1"/>
              <a:t>Хаба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317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0" y="1133258"/>
            <a:ext cx="5691061" cy="4022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 должны быть подключены к </a:t>
            </a:r>
            <a:r>
              <a:rPr lang="ru-RU" b="1" dirty="0" err="1"/>
              <a:t>хабу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79776" y="1242219"/>
            <a:ext cx="2704731" cy="2756736"/>
          </a:xfrm>
        </p:spPr>
        <p:txBody>
          <a:bodyPr>
            <a:normAutofit/>
          </a:bodyPr>
          <a:lstStyle/>
          <a:p>
            <a:r>
              <a:rPr lang="ru-RU" dirty="0"/>
              <a:t>Для просмотра любых значения датчиков необходимо сначала подключиться к </a:t>
            </a:r>
            <a:r>
              <a:rPr lang="ru-RU" dirty="0" err="1"/>
              <a:t>Хабу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1913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22" y="3692976"/>
            <a:ext cx="3344831" cy="2340717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6" name="Rectangle 9"/>
          <p:cNvSpPr/>
          <p:nvPr/>
        </p:nvSpPr>
        <p:spPr>
          <a:xfrm>
            <a:off x="445589" y="1403057"/>
            <a:ext cx="341848" cy="328173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7" name="Straight Connector 10"/>
          <p:cNvCxnSpPr>
            <a:cxnSpLocks/>
          </p:cNvCxnSpPr>
          <p:nvPr/>
        </p:nvCxnSpPr>
        <p:spPr>
          <a:xfrm>
            <a:off x="787437" y="1770985"/>
            <a:ext cx="3873716" cy="1921991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/>
          <p:cNvCxnSpPr>
            <a:cxnSpLocks/>
          </p:cNvCxnSpPr>
          <p:nvPr/>
        </p:nvCxnSpPr>
        <p:spPr>
          <a:xfrm>
            <a:off x="445589" y="1770985"/>
            <a:ext cx="870733" cy="1921991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2598773" y="5443807"/>
            <a:ext cx="779928" cy="511080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Значения датчиков на странице проекта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2754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подключения к </a:t>
            </a:r>
            <a:r>
              <a:rPr lang="ru-RU" dirty="0" err="1"/>
              <a:t>Хабу</a:t>
            </a:r>
            <a:r>
              <a:rPr lang="ru-RU" dirty="0"/>
              <a:t> значения датчиков и моторов отображаются в верхней части каждой страницы проекта.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61" y="3236964"/>
            <a:ext cx="6322957" cy="8889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Значения датчиков на ИНФОРМАЦИОННОЙ панели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ru-RU" dirty="0"/>
              <a:t>Нажав на значок </a:t>
            </a:r>
            <a:r>
              <a:rPr lang="ru-RU" dirty="0" err="1"/>
              <a:t>Хаба</a:t>
            </a:r>
            <a:r>
              <a:rPr lang="ru-RU" dirty="0"/>
              <a:t> </a:t>
            </a:r>
            <a:r>
              <a:rPr lang="en-US" dirty="0"/>
              <a:t>SPIKE Prime </a:t>
            </a:r>
            <a:r>
              <a:rPr lang="ru-RU" dirty="0"/>
              <a:t>Вы попадете в информационную панель, где вы можете увидеть больше данных датчиков.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175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3" y="1142886"/>
            <a:ext cx="4001778" cy="12003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592331" y="1625609"/>
            <a:ext cx="409961" cy="479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0" y="2376134"/>
            <a:ext cx="4938598" cy="389584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Дополнительные данные датчиков на ИНФОРМАЦИОННОЙ панели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5614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 txBox="1">
            <a:spLocks/>
          </p:cNvSpPr>
          <p:nvPr/>
        </p:nvSpPr>
        <p:spPr>
          <a:xfrm>
            <a:off x="50034" y="1233925"/>
            <a:ext cx="4388616" cy="248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 информационной панели управления </a:t>
            </a:r>
            <a:r>
              <a:rPr lang="ru-RU" dirty="0" err="1"/>
              <a:t>Хаба</a:t>
            </a:r>
            <a:r>
              <a:rPr lang="ru-RU" dirty="0"/>
              <a:t> вы также можете увидеть много дополнительной информации о каждом датчике и моторе , подключенном к </a:t>
            </a:r>
            <a:r>
              <a:rPr lang="ru-RU" dirty="0" err="1"/>
              <a:t>Хабу</a:t>
            </a:r>
            <a:r>
              <a:rPr lang="ru-RU" dirty="0"/>
              <a:t>.</a:t>
            </a:r>
          </a:p>
          <a:p>
            <a:r>
              <a:rPr lang="ru-RU" dirty="0"/>
              <a:t>Выберите режим с помощью стрелки вниз.</a:t>
            </a:r>
          </a:p>
          <a:p>
            <a:r>
              <a:rPr lang="ru-RU" dirty="0"/>
              <a:t>Вы также можете увидеть значения для встроенного гироскопического датчика.</a:t>
            </a: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85" y="1861936"/>
            <a:ext cx="4508355" cy="1447126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70779" y="1128768"/>
            <a:ext cx="204980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90" b="1" dirty="0">
                <a:solidFill>
                  <a:schemeClr val="tx2"/>
                </a:solidFill>
              </a:rPr>
              <a:t>Гироскопический Датчик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297153" y="1894188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715211" y="3038787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40" y="4079261"/>
            <a:ext cx="2049804" cy="2022139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83505" y="3552224"/>
            <a:ext cx="1968524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Цвета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42756" y="4876323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477" y="3941638"/>
            <a:ext cx="2029806" cy="2169793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608729" y="3547479"/>
            <a:ext cx="165984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Силы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05304" y="4646263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96" y="3926774"/>
            <a:ext cx="2589753" cy="215979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6016084" y="3537881"/>
            <a:ext cx="232977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Расстояния 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54556" y="4612921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 ЧЕМ польза Данных ДАТЧИКОВ?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Данные датчиков могут помочь вам лучше программировать, а также помочь вам отладить ваш код.</a:t>
            </a:r>
          </a:p>
          <a:p>
            <a:r>
              <a:rPr lang="ru-RU" sz="2000" dirty="0"/>
              <a:t>По мере изучения уроков вы будете часто использовать эти функции.</a:t>
            </a:r>
          </a:p>
          <a:p>
            <a:r>
              <a:rPr lang="ru-RU" sz="2000" dirty="0"/>
              <a:t>По мере выполнения каждой задачи подумайте о том, как знание значений датчиков могут помочь вам</a:t>
            </a:r>
            <a:r>
              <a:rPr lang="en-US" sz="2000" dirty="0"/>
              <a:t>.</a:t>
            </a:r>
          </a:p>
          <a:p>
            <a:r>
              <a:rPr lang="ru-RU" sz="2000" dirty="0"/>
              <a:t>На следующей странице есть много примеров, о которых стоит подумать.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099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ЗНАЧЕНИЯ ДАТЧИКОВ могут помочь?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b="1" dirty="0">
                <a:solidFill>
                  <a:schemeClr val="tx1"/>
                </a:solidFill>
              </a:rPr>
              <a:t>Уменьшите количество догадок и проверок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>Я хочу, чтобы мой робот поворачивался на определенный угол, но я не знаю, на сколько он повернул.</a:t>
            </a:r>
          </a:p>
          <a:p>
            <a:pPr algn="just"/>
            <a:r>
              <a:rPr lang="ru-RU" sz="2000" b="1" dirty="0"/>
              <a:t>Отладка Кода</a:t>
            </a:r>
            <a:r>
              <a:rPr lang="en-US" sz="2000" b="1" dirty="0"/>
              <a:t>: </a:t>
            </a:r>
            <a:r>
              <a:rPr lang="ru-RU" sz="2000" dirty="0"/>
              <a:t>Робот не едет по зеленой линии, как я его запрограммировал. Почему нет? Какого цвета, по мнению робота, эта зеленая линия?</a:t>
            </a:r>
          </a:p>
          <a:p>
            <a:pPr algn="just"/>
            <a:r>
              <a:rPr lang="ru-RU" sz="2000" b="1" dirty="0"/>
              <a:t>Проверка Сборок</a:t>
            </a:r>
            <a:r>
              <a:rPr lang="en-US" sz="2000" b="1" dirty="0"/>
              <a:t>: </a:t>
            </a:r>
            <a:r>
              <a:rPr lang="ru-RU" sz="2000" dirty="0"/>
              <a:t>Я построил своего робота с датчиком силы внутри робота. Я не уверен, что датчик силы нажимается достаточно. Как я могу убедиться, что датчик нажимается?</a:t>
            </a:r>
          </a:p>
          <a:p>
            <a:pPr algn="just"/>
            <a:r>
              <a:rPr lang="ru-RU" sz="2000" b="1" dirty="0"/>
              <a:t>Тестовые Датчики:</a:t>
            </a:r>
            <a:r>
              <a:rPr lang="en-US" sz="2000" b="1" dirty="0"/>
              <a:t> </a:t>
            </a:r>
            <a:r>
              <a:rPr lang="ru-RU" sz="2000" dirty="0"/>
              <a:t>Я запрограммировал робота остановиться, когда датчик расстояния находится на расстоянии 20 см. Но он остановился раньше. Датчик работает правильно? Как я могу видеть то, что видит датчик расстояния?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1057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579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Просмотр значений датчиков</vt:lpstr>
      <vt:lpstr>Цель Урока</vt:lpstr>
      <vt:lpstr>Зачем вам нужны ЗНАЧЕНИЯ ДАТЧИКОВ?</vt:lpstr>
      <vt:lpstr>Вы должны быть подключены к хабу</vt:lpstr>
      <vt:lpstr>Значения датчиков на странице проекта</vt:lpstr>
      <vt:lpstr>Значения датчиков на ИНФОРМАЦИОННОЙ панели </vt:lpstr>
      <vt:lpstr>Дополнительные данные датчиков на ИНФОРМАЦИОННОЙ панели</vt:lpstr>
      <vt:lpstr>В ЧЕМ польза Данных ДАТЧИКОВ?</vt:lpstr>
      <vt:lpstr>Когда ЗНАЧЕНИЯ ДАТЧИКОВ могут помочь?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130</cp:revision>
  <dcterms:created xsi:type="dcterms:W3CDTF">2016-07-04T02:35:12Z</dcterms:created>
  <dcterms:modified xsi:type="dcterms:W3CDTF">2020-11-21T13:53:21Z</dcterms:modified>
</cp:coreProperties>
</file>