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2" r:id="rId4"/>
    <p:sldId id="276" r:id="rId5"/>
    <p:sldId id="279" r:id="rId6"/>
    <p:sldId id="283" r:id="rId7"/>
    <p:sldId id="284" r:id="rId8"/>
    <p:sldId id="285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98" d="100"/>
          <a:sy n="98" d="100"/>
        </p:scale>
        <p:origin x="96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Color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Color Sensor</a:t>
            </a:r>
          </a:p>
          <a:p>
            <a:r>
              <a:rPr lang="en-US" dirty="0"/>
              <a:t>Learn how to use the Wait Until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Color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984803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software, the sensor can detect color or reflectivity</a:t>
            </a:r>
          </a:p>
          <a:p>
            <a:r>
              <a:rPr lang="en-US" dirty="0"/>
              <a:t>Unlike the EV3, reflectivity is with white light, not a red light.</a:t>
            </a:r>
          </a:p>
          <a:p>
            <a:r>
              <a:rPr lang="en-US" dirty="0"/>
              <a:t>The sensor can detect 8 colors and no color</a:t>
            </a:r>
          </a:p>
          <a:p>
            <a:r>
              <a:rPr lang="en-US" dirty="0"/>
              <a:t>Optimal reading distance according to the specs: 16 mm (depending on object size, color, and surface)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9A62D-BB9F-4216-A66B-2EC2AA539524}"/>
              </a:ext>
            </a:extLst>
          </p:cNvPr>
          <p:cNvSpPr/>
          <p:nvPr/>
        </p:nvSpPr>
        <p:spPr>
          <a:xfrm>
            <a:off x="6092793" y="1323446"/>
            <a:ext cx="1780674" cy="2160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Detectable Colors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Black (0)</a:t>
            </a:r>
          </a:p>
          <a:p>
            <a:r>
              <a:rPr lang="en-US" sz="1400" dirty="0">
                <a:solidFill>
                  <a:schemeClr val="tx1"/>
                </a:solidFill>
              </a:rPr>
              <a:t>Violet (1)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Blue (3)</a:t>
            </a:r>
          </a:p>
          <a:p>
            <a:r>
              <a:rPr lang="en-US" sz="1400" dirty="0">
                <a:solidFill>
                  <a:schemeClr val="tx1"/>
                </a:solidFill>
              </a:rPr>
              <a:t>Light Blue (4)</a:t>
            </a:r>
          </a:p>
          <a:p>
            <a:r>
              <a:rPr lang="en-US" sz="1400" dirty="0">
                <a:solidFill>
                  <a:schemeClr val="tx1"/>
                </a:solidFill>
              </a:rPr>
              <a:t>Green (5)</a:t>
            </a:r>
          </a:p>
          <a:p>
            <a:r>
              <a:rPr lang="en-US" sz="1400" dirty="0">
                <a:solidFill>
                  <a:schemeClr val="tx1"/>
                </a:solidFill>
              </a:rPr>
              <a:t>Yellow (7)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Red (9)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White (10)</a:t>
            </a:r>
          </a:p>
          <a:p>
            <a:r>
              <a:rPr lang="en-US" sz="1400" dirty="0">
                <a:solidFill>
                  <a:schemeClr val="tx1"/>
                </a:solidFill>
              </a:rPr>
              <a:t>No Color (-1)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F9FC6-627C-42A3-B9F8-4F872274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46" t="28121" r="6316" b="5181"/>
          <a:stretch/>
        </p:blipFill>
        <p:spPr>
          <a:xfrm>
            <a:off x="5883096" y="3681306"/>
            <a:ext cx="2353276" cy="23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ADB and sensing color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/>
          <a:lstStyle/>
          <a:p>
            <a:r>
              <a:rPr lang="en-US" i="1" dirty="0"/>
              <a:t>The color sensor on ADB is mounted at about 8mm off the ground, but the optimal distance for mounting the sensor according to the specs is 16mm.</a:t>
            </a:r>
          </a:p>
          <a:p>
            <a:r>
              <a:rPr lang="en-US" dirty="0"/>
              <a:t>When using this robot design, Black does not read correctly in Color Mode using electrical tape lines or a FIRST LEGO League challenge mat.</a:t>
            </a:r>
            <a:endParaRPr lang="en-US" i="1" dirty="0"/>
          </a:p>
          <a:p>
            <a:r>
              <a:rPr lang="en-US" dirty="0"/>
              <a:t>See the next slide for modifications. The build instructions are also provided as a separate file on our site.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16mm</a:t>
            </a:r>
          </a:p>
          <a:p>
            <a:r>
              <a:rPr lang="en-US" sz="1600" dirty="0"/>
              <a:t>2M (2 LEGO 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 to ADB</a:t>
            </a:r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instructions for modifying the front bumper of ADB so that the color sensors are raised one LEGO module up are included on this website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color 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The two modes you can program the color sensor in: Color Mode and Reflected light mode</a:t>
            </a:r>
          </a:p>
          <a:p>
            <a:r>
              <a:rPr lang="en-US" dirty="0"/>
              <a:t>We will use color mode in this lesson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1BD76-6391-4A14-8B12-F3F60639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14" y="2459679"/>
            <a:ext cx="2926574" cy="3137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4573BB-2545-4368-9A49-44306CB7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32" y="2428871"/>
            <a:ext cx="3540012" cy="24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your robot to move straight until the color sensor sees black</a:t>
            </a:r>
          </a:p>
          <a:p>
            <a:r>
              <a:rPr lang="en-US" dirty="0"/>
              <a:t>You will need to use the Wait For block and the Boolean block of the color sensor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Basic steps: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until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when the color sensor sees black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D419B-FCDD-4947-8D0C-7CF35FE2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35" y="2077712"/>
            <a:ext cx="4705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9B7CE4-180D-4CD3-B755-37B835D2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6" y="1951173"/>
            <a:ext cx="4279764" cy="3261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C73F-1DFF-4F38-A340-1052EBD9AA70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(See Configuring Your Robot Lesson)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3A8B7-C3F6-412E-8916-EFE81A3A0981}"/>
              </a:ext>
            </a:extLst>
          </p:cNvPr>
          <p:cNvSpPr txBox="1"/>
          <p:nvPr/>
        </p:nvSpPr>
        <p:spPr>
          <a:xfrm>
            <a:off x="4350619" y="281168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robot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B834-55C5-418C-A4C7-89A5F46E965F}"/>
              </a:ext>
            </a:extLst>
          </p:cNvPr>
          <p:cNvSpPr txBox="1"/>
          <p:nvPr/>
        </p:nvSpPr>
        <p:spPr>
          <a:xfrm>
            <a:off x="4503018" y="3359359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moving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00D6B-76C4-4EDD-9470-9D173EB7296B}"/>
              </a:ext>
            </a:extLst>
          </p:cNvPr>
          <p:cNvSpPr txBox="1"/>
          <p:nvPr/>
        </p:nvSpPr>
        <p:spPr>
          <a:xfrm>
            <a:off x="5138737" y="397957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Wait until the color sensor sees black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615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Introduction to Color sensor</vt:lpstr>
      <vt:lpstr>Lesson Objectives</vt:lpstr>
      <vt:lpstr>What is a Color sensor?</vt:lpstr>
      <vt:lpstr>NOTE: ADB and sensing color</vt:lpstr>
      <vt:lpstr>Modifications to ADB</vt:lpstr>
      <vt:lpstr>How do you program with a color Sensor?</vt:lpstr>
      <vt:lpstr>Challenge 1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140</cp:revision>
  <dcterms:created xsi:type="dcterms:W3CDTF">2016-07-04T02:35:12Z</dcterms:created>
  <dcterms:modified xsi:type="dcterms:W3CDTF">2020-06-09T20:25:15Z</dcterms:modified>
</cp:coreProperties>
</file>