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82" r:id="rId4"/>
    <p:sldId id="283" r:id="rId5"/>
    <p:sldId id="284" r:id="rId6"/>
    <p:sldId id="285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05" d="100"/>
          <a:sy n="105" d="100"/>
        </p:scale>
        <p:origin x="120" y="13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01/08/2020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01/08/2020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6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Force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use the Force Sensor </a:t>
            </a:r>
          </a:p>
          <a:p>
            <a:r>
              <a:rPr lang="en-US" dirty="0"/>
              <a:t>Learn how to use the Wait Until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Content Placeholder 11" descr="A picture containing white, large&#10;&#10;Description automatically generated">
            <a:extLst>
              <a:ext uri="{FF2B5EF4-FFF2-40B4-BE49-F238E27FC236}">
                <a16:creationId xmlns:a16="http://schemas.microsoft.com/office/drawing/2014/main" id="{1797DD80-7D19-44FF-9DFF-6B610871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826" y="1233939"/>
            <a:ext cx="3008028" cy="225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force sensor?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7FE9-7847-4B91-95F5-564B8D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12" name="Content Placeholder 11" descr="A picture containing white, large&#10;&#10;Description automatically generated">
            <a:extLst>
              <a:ext uri="{FF2B5EF4-FFF2-40B4-BE49-F238E27FC236}">
                <a16:creationId xmlns:a16="http://schemas.microsoft.com/office/drawing/2014/main" id="{8F0DE710-5EBF-4636-9170-B20AEB68E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4826" y="1233939"/>
            <a:ext cx="3008028" cy="2256021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4883637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Force Sensor does two main types of sensing:</a:t>
            </a:r>
          </a:p>
          <a:p>
            <a:pPr lvl="1"/>
            <a:r>
              <a:rPr lang="en-US" dirty="0"/>
              <a:t>Touch sensing</a:t>
            </a:r>
          </a:p>
          <a:p>
            <a:pPr lvl="1"/>
            <a:r>
              <a:rPr lang="en-US" dirty="0"/>
              <a:t>Force sensing</a:t>
            </a:r>
          </a:p>
          <a:p>
            <a:r>
              <a:rPr lang="en-US" dirty="0"/>
              <a:t>You can measure the Force in percent or Newtons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F1B819-852B-4F63-A41C-8562CEF1E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04" y="4237832"/>
            <a:ext cx="3448050" cy="1733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DE071A-5EE7-47A3-B0E0-C1D01D50E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725" y="4203519"/>
            <a:ext cx="33337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program with a force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361792" cy="5082601"/>
          </a:xfrm>
        </p:spPr>
        <p:txBody>
          <a:bodyPr>
            <a:normAutofit/>
          </a:bodyPr>
          <a:lstStyle/>
          <a:p>
            <a:r>
              <a:rPr lang="en-US" dirty="0"/>
              <a:t>	The three modes are</a:t>
            </a:r>
          </a:p>
          <a:p>
            <a:pPr lvl="1"/>
            <a:r>
              <a:rPr lang="en-US" dirty="0"/>
              <a:t>Pressed – even a gentle tap is detected</a:t>
            </a:r>
          </a:p>
          <a:p>
            <a:pPr lvl="1"/>
            <a:r>
              <a:rPr lang="en-US" dirty="0"/>
              <a:t>Hard-pressed – pressing the sensor about 60% in</a:t>
            </a:r>
          </a:p>
          <a:p>
            <a:pPr lvl="1"/>
            <a:r>
              <a:rPr lang="en-US" dirty="0"/>
              <a:t>Released – hold the sensor in and release it any amount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42F2-83E1-4B1D-AF71-E324E76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AE1585-AF96-42B8-B665-5B3907969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556" y="1299041"/>
            <a:ext cx="34480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Move </a:t>
            </a:r>
            <a:r>
              <a:rPr lang="en-US"/>
              <a:t>until Pressed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your robot to move straight until you press the sensor with your hand</a:t>
            </a:r>
          </a:p>
          <a:p>
            <a:r>
              <a:rPr lang="en-US" dirty="0"/>
              <a:t>Try using the sensor in Pressed and Hard-Pressed Modes</a:t>
            </a:r>
          </a:p>
          <a:p>
            <a:r>
              <a:rPr lang="en-US" dirty="0"/>
              <a:t>You will use the wait until block for this challenge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Basic steps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movement motors</a:t>
            </a:r>
            <a:r>
              <a:rPr lang="en-US" dirty="0"/>
              <a:t> for your robot (A and E for Droid Bot IV and ADB robot)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% speed </a:t>
            </a:r>
            <a:r>
              <a:rPr lang="en-US" dirty="0"/>
              <a:t>for your robot</a:t>
            </a:r>
          </a:p>
          <a:p>
            <a:pPr lvl="1"/>
            <a:r>
              <a:rPr lang="en-US" dirty="0"/>
              <a:t>Start </a:t>
            </a:r>
            <a:r>
              <a:rPr lang="en-US" b="1" dirty="0"/>
              <a:t>moving straight</a:t>
            </a:r>
          </a:p>
          <a:p>
            <a:pPr lvl="1"/>
            <a:r>
              <a:rPr lang="en-US" dirty="0"/>
              <a:t>Use the </a:t>
            </a:r>
            <a:r>
              <a:rPr lang="en-US" b="1" dirty="0"/>
              <a:t>wait until </a:t>
            </a:r>
            <a:r>
              <a:rPr lang="en-US" dirty="0"/>
              <a:t>block</a:t>
            </a:r>
            <a:r>
              <a:rPr lang="en-US" b="1" dirty="0"/>
              <a:t> </a:t>
            </a:r>
            <a:r>
              <a:rPr lang="en-US" dirty="0"/>
              <a:t>to detect when the Force Sensor is pressed</a:t>
            </a:r>
          </a:p>
          <a:p>
            <a:pPr lvl="1"/>
            <a:r>
              <a:rPr lang="en-US" b="1" dirty="0"/>
              <a:t>Stop moving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5A48-9D7A-4696-B0C8-B6078A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D43588-951F-4968-864C-155FAC86D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848" y="2446683"/>
            <a:ext cx="4207688" cy="105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6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E5CE89F-25D2-4321-B21B-31B161DC7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66" y="1715221"/>
            <a:ext cx="4574186" cy="34275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71D-6A4E-4703-ACE7-47069DC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A83C9C-A8E8-4312-99AD-EB5886EFC402}"/>
              </a:ext>
            </a:extLst>
          </p:cNvPr>
          <p:cNvSpPr/>
          <p:nvPr/>
        </p:nvSpPr>
        <p:spPr>
          <a:xfrm>
            <a:off x="175260" y="1149819"/>
            <a:ext cx="8325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previous lessons, you learnt how to configure your robot. The first set of blocks sets the movement motors. (See Configuring Your Robot Lesson)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D08FC-0622-45A1-8FA4-EF81A7F93D6E}"/>
              </a:ext>
            </a:extLst>
          </p:cNvPr>
          <p:cNvSpPr txBox="1"/>
          <p:nvPr/>
        </p:nvSpPr>
        <p:spPr>
          <a:xfrm>
            <a:off x="4350619" y="2626177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Configure robot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B7C94-FC91-4AAB-88B9-70CD0B8DEE34}"/>
              </a:ext>
            </a:extLst>
          </p:cNvPr>
          <p:cNvSpPr txBox="1"/>
          <p:nvPr/>
        </p:nvSpPr>
        <p:spPr>
          <a:xfrm>
            <a:off x="4503018" y="3217212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moving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B0D0B8-955F-4F09-A746-EEB223CC0AB0}"/>
              </a:ext>
            </a:extLst>
          </p:cNvPr>
          <p:cNvSpPr txBox="1"/>
          <p:nvPr/>
        </p:nvSpPr>
        <p:spPr>
          <a:xfrm>
            <a:off x="5005552" y="3745978"/>
            <a:ext cx="38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 until the Force Sensor is pressed</a:t>
            </a:r>
          </a:p>
        </p:txBody>
      </p:sp>
    </p:spTree>
    <p:extLst>
      <p:ext uri="{BB962C8B-B14F-4D97-AF65-F5344CB8AC3E}">
        <p14:creationId xmlns:p14="http://schemas.microsoft.com/office/powerpoint/2010/main" val="268863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1116</TotalTime>
  <Words>410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Helvetica Neue</vt:lpstr>
      <vt:lpstr>Wingdings 2</vt:lpstr>
      <vt:lpstr>Dividend</vt:lpstr>
      <vt:lpstr>Introduction to Force sensor</vt:lpstr>
      <vt:lpstr>Lesson Objectives</vt:lpstr>
      <vt:lpstr>What is a force sensor?</vt:lpstr>
      <vt:lpstr>How do you program with a force Sensor</vt:lpstr>
      <vt:lpstr>Challenge 1: Move until Pressed</vt:lpstr>
      <vt:lpstr>Challenge 1: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Sanjay Seshan</cp:lastModifiedBy>
  <cp:revision>133</cp:revision>
  <dcterms:created xsi:type="dcterms:W3CDTF">2016-07-04T02:35:12Z</dcterms:created>
  <dcterms:modified xsi:type="dcterms:W3CDTF">2020-01-08T13:57:10Z</dcterms:modified>
</cp:coreProperties>
</file>