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Light </a:t>
            </a:r>
            <a:r>
              <a:rPr lang="en-US" dirty="0"/>
              <a:t>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/>
          <a:lstStyle/>
          <a:p>
            <a:r>
              <a:rPr lang="en-US" dirty="0"/>
              <a:t>Light blocks can be found in purple Block Palette</a:t>
            </a:r>
          </a:p>
          <a:p>
            <a:r>
              <a:rPr lang="en-US" dirty="0"/>
              <a:t>You can use these blocks for many fun applications including turning on the lights of the ultrasonic sensor, creating patterns using the 5X5 LED Matrix and even display scrolling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scrolling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Dim or brighten the 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the color of the center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 up the ultrasonic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372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Customize the lights on the light matrix to any design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Smiley Face for 4 seconds</a:t>
            </a:r>
          </a:p>
          <a:p>
            <a:r>
              <a:rPr lang="en-US" dirty="0"/>
              <a:t>Light up all the lights around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 smiley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up the Distance Sensor’s “eye”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center button violet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the Force sensor is written to the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410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USING Light blocks</vt:lpstr>
      <vt:lpstr>Lesson Objectives</vt:lpstr>
      <vt:lpstr>Light blocks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120</cp:revision>
  <dcterms:created xsi:type="dcterms:W3CDTF">2016-07-04T02:35:12Z</dcterms:created>
  <dcterms:modified xsi:type="dcterms:W3CDTF">2020-01-08T14:16:11Z</dcterms:modified>
</cp:coreProperties>
</file>