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notesMasterIdLst>
    <p:notesMasterId r:id="rId12"/>
  </p:notesMasterIdLst>
  <p:handoutMasterIdLst>
    <p:handoutMasterId r:id="rId13"/>
  </p:handoutMasterIdLst>
  <p:sldIdLst>
    <p:sldId id="275" r:id="rId2"/>
    <p:sldId id="257" r:id="rId3"/>
    <p:sldId id="284" r:id="rId4"/>
    <p:sldId id="281" r:id="rId5"/>
    <p:sldId id="282" r:id="rId6"/>
    <p:sldId id="283" r:id="rId7"/>
    <p:sldId id="287" r:id="rId8"/>
    <p:sldId id="285" r:id="rId9"/>
    <p:sldId id="286" r:id="rId10"/>
    <p:sldId id="28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24"/>
    <p:restoredTop sz="94613"/>
  </p:normalViewPr>
  <p:slideViewPr>
    <p:cSldViewPr snapToGrid="0" snapToObjects="1">
      <p:cViewPr varScale="1">
        <p:scale>
          <a:sx n="185" d="100"/>
          <a:sy n="185" d="100"/>
        </p:scale>
        <p:origin x="93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01/08/2020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01/08/2020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91917" y="5040728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6773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20833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PrimeLessons.org 2020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Managing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create and name projects </a:t>
            </a:r>
          </a:p>
          <a:p>
            <a:r>
              <a:rPr lang="en-US" dirty="0"/>
              <a:t>Learn how to duplicate and delete projects</a:t>
            </a:r>
          </a:p>
          <a:p>
            <a:r>
              <a:rPr lang="en-US" dirty="0"/>
              <a:t>Learn how to copy code across projects</a:t>
            </a:r>
          </a:p>
          <a:p>
            <a:r>
              <a:rPr lang="en-US" dirty="0"/>
              <a:t>Learn how to order your projects on your Hub</a:t>
            </a:r>
          </a:p>
          <a:p>
            <a:r>
              <a:rPr lang="en-US" dirty="0"/>
              <a:t>Learn how to share project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PrimeLessons.org 2020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0E64-F104-4808-BCC4-7022AF67D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8C983-1285-4778-8F4B-C8F29633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727A23D-DDA9-4CC7-9EAD-8DBC262B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4ABDE4-AA3F-3D43-85C3-3AFD67DCC0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18"/>
          <a:stretch/>
        </p:blipFill>
        <p:spPr>
          <a:xfrm>
            <a:off x="175260" y="1277961"/>
            <a:ext cx="5977486" cy="43961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FEA0AC-C6C9-4547-9923-B9310E8E6459}"/>
              </a:ext>
            </a:extLst>
          </p:cNvPr>
          <p:cNvSpPr txBox="1"/>
          <p:nvPr/>
        </p:nvSpPr>
        <p:spPr>
          <a:xfrm>
            <a:off x="4037912" y="1288019"/>
            <a:ext cx="1525993" cy="2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New Project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BEBCEC-0DD3-8A4D-B29C-4495964DF51D}"/>
              </a:ext>
            </a:extLst>
          </p:cNvPr>
          <p:cNvCxnSpPr>
            <a:cxnSpLocks/>
          </p:cNvCxnSpPr>
          <p:nvPr/>
        </p:nvCxnSpPr>
        <p:spPr>
          <a:xfrm>
            <a:off x="5602595" y="1423194"/>
            <a:ext cx="306426" cy="33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D0772-3526-4AC1-A0C9-56EAF432C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737" y="1277961"/>
            <a:ext cx="2670387" cy="974982"/>
          </a:xfrm>
          <a:solidFill>
            <a:srgbClr val="FFD500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create a new project, click on the + sign on the top right.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86E5B5-9AAF-A94C-BC46-320F8A0B4E30}"/>
              </a:ext>
            </a:extLst>
          </p:cNvPr>
          <p:cNvSpPr/>
          <p:nvPr/>
        </p:nvSpPr>
        <p:spPr>
          <a:xfrm>
            <a:off x="5947712" y="1252520"/>
            <a:ext cx="243724" cy="3697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6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0E64-F104-4808-BCC4-7022AF67D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Delete, duplicate, rename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D0772-3526-4AC1-A0C9-56EAF432C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587" y="1183884"/>
            <a:ext cx="3454400" cy="5082601"/>
          </a:xfrm>
        </p:spPr>
        <p:txBody>
          <a:bodyPr>
            <a:normAutofit/>
          </a:bodyPr>
          <a:lstStyle/>
          <a:p>
            <a:r>
              <a:rPr lang="en-US" dirty="0"/>
              <a:t>My Projects shows a list of the projects you have made.</a:t>
            </a:r>
          </a:p>
          <a:p>
            <a:endParaRPr lang="en-US" dirty="0"/>
          </a:p>
          <a:p>
            <a:r>
              <a:rPr lang="en-US" dirty="0"/>
              <a:t>To edit an existing project click on the edit icon [1] and then select the project you want to modify. Select the desired action (delete/duplicate/rename) [2].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8C983-1285-4778-8F4B-C8F29633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B73D2-4720-4091-869B-6A1604E50C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6" t="9973" r="4597" b="5111"/>
          <a:stretch/>
        </p:blipFill>
        <p:spPr>
          <a:xfrm>
            <a:off x="175260" y="1187293"/>
            <a:ext cx="5230328" cy="4199468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CED8C5-E1D5-49F9-8B55-1492D66B15C5}"/>
              </a:ext>
            </a:extLst>
          </p:cNvPr>
          <p:cNvSpPr/>
          <p:nvPr/>
        </p:nvSpPr>
        <p:spPr>
          <a:xfrm>
            <a:off x="4921554" y="1750260"/>
            <a:ext cx="299591" cy="299591"/>
          </a:xfrm>
          <a:prstGeom prst="rect">
            <a:avLst/>
          </a:prstGeom>
          <a:noFill/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92C2E-DDF5-4F2C-BAC7-77177A0BD5D1}"/>
              </a:ext>
            </a:extLst>
          </p:cNvPr>
          <p:cNvSpPr txBox="1"/>
          <p:nvPr/>
        </p:nvSpPr>
        <p:spPr>
          <a:xfrm>
            <a:off x="4862936" y="2085526"/>
            <a:ext cx="4766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[1]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D17075-3F4F-41F9-90A9-018E738C18E3}"/>
              </a:ext>
            </a:extLst>
          </p:cNvPr>
          <p:cNvSpPr/>
          <p:nvPr/>
        </p:nvSpPr>
        <p:spPr>
          <a:xfrm>
            <a:off x="2330653" y="4984302"/>
            <a:ext cx="1356283" cy="251841"/>
          </a:xfrm>
          <a:prstGeom prst="rect">
            <a:avLst/>
          </a:prstGeom>
          <a:noFill/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67C74D-BE18-4AB4-AC1E-E1A462F5B5DF}"/>
              </a:ext>
            </a:extLst>
          </p:cNvPr>
          <p:cNvSpPr txBox="1"/>
          <p:nvPr/>
        </p:nvSpPr>
        <p:spPr>
          <a:xfrm>
            <a:off x="3686936" y="4925142"/>
            <a:ext cx="5858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[2]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A70548-C11A-4FAB-A268-37C1D5E2AD73}"/>
              </a:ext>
            </a:extLst>
          </p:cNvPr>
          <p:cNvSpPr/>
          <p:nvPr/>
        </p:nvSpPr>
        <p:spPr>
          <a:xfrm>
            <a:off x="3419880" y="1309993"/>
            <a:ext cx="661103" cy="299591"/>
          </a:xfrm>
          <a:prstGeom prst="rect">
            <a:avLst/>
          </a:prstGeom>
          <a:noFill/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727A23D-DDA9-4CC7-9EAD-8DBC262B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8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E1C8-66CE-494F-8271-949BFEC9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Rename projects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F6612-B6F1-43D2-87F1-6ED4A9C9A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73299C-D44E-4E58-9917-ED53DEDCC8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18"/>
          <a:stretch/>
        </p:blipFill>
        <p:spPr>
          <a:xfrm>
            <a:off x="175260" y="1444266"/>
            <a:ext cx="5977486" cy="4396155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ED40676-E55E-437A-9A4F-3291867EF186}"/>
              </a:ext>
            </a:extLst>
          </p:cNvPr>
          <p:cNvSpPr/>
          <p:nvPr/>
        </p:nvSpPr>
        <p:spPr>
          <a:xfrm>
            <a:off x="2161787" y="1506224"/>
            <a:ext cx="156883" cy="168576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08523197-9103-42D8-830F-8E9AFA0E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27546D-B6FF-5B4F-AC09-23313ED6C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1187" y="1444266"/>
            <a:ext cx="2763799" cy="4822219"/>
          </a:xfrm>
        </p:spPr>
        <p:txBody>
          <a:bodyPr>
            <a:normAutofit/>
          </a:bodyPr>
          <a:lstStyle/>
          <a:p>
            <a:r>
              <a:rPr lang="en-US" dirty="0"/>
              <a:t>The … next to the Project name lets to rename projects and also move them to a different location</a:t>
            </a:r>
          </a:p>
        </p:txBody>
      </p:sp>
    </p:spTree>
    <p:extLst>
      <p:ext uri="{BB962C8B-B14F-4D97-AF65-F5344CB8AC3E}">
        <p14:creationId xmlns:p14="http://schemas.microsoft.com/office/powerpoint/2010/main" val="3667729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E2DD1-4409-4F35-9E4F-6685629D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7925F-2DE8-4ABA-ADFD-9B6FEBBF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projects</a:t>
            </a:r>
          </a:p>
        </p:txBody>
      </p:sp>
      <p:pic>
        <p:nvPicPr>
          <p:cNvPr id="26" name="Content Placeholder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6FDED9-BDEE-40DB-9743-FA594481A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1731" t="70128" b="464"/>
          <a:stretch/>
        </p:blipFill>
        <p:spPr>
          <a:xfrm>
            <a:off x="479253" y="1407187"/>
            <a:ext cx="3403095" cy="306321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92ACD9-B0F3-4B32-BB55-019CE25CECB3}"/>
              </a:ext>
            </a:extLst>
          </p:cNvPr>
          <p:cNvSpPr txBox="1"/>
          <p:nvPr/>
        </p:nvSpPr>
        <p:spPr>
          <a:xfrm>
            <a:off x="585734" y="1243011"/>
            <a:ext cx="3101748" cy="2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Download/Run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BD116D-3C17-4D8F-96FE-9BC340C909B8}"/>
              </a:ext>
            </a:extLst>
          </p:cNvPr>
          <p:cNvSpPr/>
          <p:nvPr/>
        </p:nvSpPr>
        <p:spPr>
          <a:xfrm>
            <a:off x="585734" y="1499054"/>
            <a:ext cx="3099160" cy="2050801"/>
          </a:xfrm>
          <a:prstGeom prst="rect">
            <a:avLst/>
          </a:prstGeom>
          <a:noFill/>
          <a:ln>
            <a:solidFill>
              <a:srgbClr val="FFD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0C2887-9BB2-40E9-ACBF-F6886FCEB7E4}"/>
              </a:ext>
            </a:extLst>
          </p:cNvPr>
          <p:cNvSpPr/>
          <p:nvPr/>
        </p:nvSpPr>
        <p:spPr>
          <a:xfrm>
            <a:off x="2955711" y="2459744"/>
            <a:ext cx="536790" cy="482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1C3BD63-CC50-42E6-8E7A-A7F124AD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31" name="Content Placeholder 6">
            <a:extLst>
              <a:ext uri="{FF2B5EF4-FFF2-40B4-BE49-F238E27FC236}">
                <a16:creationId xmlns:a16="http://schemas.microsoft.com/office/drawing/2014/main" id="{40C6B4F6-2952-4A39-A68B-764BE53BAF00}"/>
              </a:ext>
            </a:extLst>
          </p:cNvPr>
          <p:cNvSpPr txBox="1">
            <a:spLocks/>
          </p:cNvSpPr>
          <p:nvPr/>
        </p:nvSpPr>
        <p:spPr>
          <a:xfrm>
            <a:off x="3997360" y="1234758"/>
            <a:ext cx="4987148" cy="4984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Download/Run Icon lets you pick the mode to download</a:t>
            </a:r>
          </a:p>
          <a:p>
            <a:r>
              <a:rPr lang="en-US" dirty="0"/>
              <a:t>This is also where you can select what “slot” on the Hub you want your project to be saved in</a:t>
            </a:r>
          </a:p>
          <a:p>
            <a:r>
              <a:rPr lang="en-US" dirty="0"/>
              <a:t>Use the arrow to change the number from 0 to any number between 0-19</a:t>
            </a:r>
          </a:p>
          <a:p>
            <a:r>
              <a:rPr lang="en-US" dirty="0"/>
              <a:t>The Hub can store up to 20 programs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8DA2C4-B56C-45C7-A292-83CD1F748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95" y="4573614"/>
            <a:ext cx="1840791" cy="1692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973000-F2EC-40F8-BC26-8B828C4E2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352" y="4557965"/>
            <a:ext cx="1840791" cy="17085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A065E8-70C4-4310-9CD2-86DD1C16C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3680" y="4573614"/>
            <a:ext cx="1841329" cy="16979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E402BC-929D-40B2-8AC9-FDC88125F6F6}"/>
              </a:ext>
            </a:extLst>
          </p:cNvPr>
          <p:cNvSpPr txBox="1"/>
          <p:nvPr/>
        </p:nvSpPr>
        <p:spPr>
          <a:xfrm>
            <a:off x="4725963" y="5173019"/>
            <a:ext cx="88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AE1152-AA18-4A09-BB97-7D16EC1021DE}"/>
              </a:ext>
            </a:extLst>
          </p:cNvPr>
          <p:cNvSpPr/>
          <p:nvPr/>
        </p:nvSpPr>
        <p:spPr>
          <a:xfrm>
            <a:off x="1848612" y="3785624"/>
            <a:ext cx="536790" cy="620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7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0ED55-DCD5-F844-8C77-D4CBE27C5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ORDER OF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6292E-92A4-494F-9A43-BF721ECDD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4793326"/>
            <a:ext cx="8470301" cy="13600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Hub Dashboard lets to view all the projects currently on the Hub and reorder them</a:t>
            </a:r>
          </a:p>
          <a:p>
            <a:r>
              <a:rPr lang="en-US" dirty="0"/>
              <a:t>Press the Trashcan icon to delete projects from the Hub</a:t>
            </a:r>
          </a:p>
          <a:p>
            <a:r>
              <a:rPr lang="en-US" dirty="0"/>
              <a:t>Press and hold the equal sign icon (=) to drag a project into a new position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9D364-1AAF-3347-B32A-9F786C0A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BD172-9FB9-C44C-912E-02E5B5631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8EF50E-E5D2-7142-A579-5FB563A3BC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6" t="3118" r="64826" b="75925"/>
          <a:stretch/>
        </p:blipFill>
        <p:spPr>
          <a:xfrm>
            <a:off x="7329711" y="1236138"/>
            <a:ext cx="1494655" cy="19272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B8FAF1-FBF7-064A-90F5-E42F552DB0A9}"/>
              </a:ext>
            </a:extLst>
          </p:cNvPr>
          <p:cNvSpPr/>
          <p:nvPr/>
        </p:nvSpPr>
        <p:spPr>
          <a:xfrm>
            <a:off x="7644139" y="1885605"/>
            <a:ext cx="549201" cy="5456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BE426C-B7AF-4B82-BA2B-AF7338DE10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046"/>
          <a:stretch/>
        </p:blipFill>
        <p:spPr>
          <a:xfrm>
            <a:off x="230959" y="1180858"/>
            <a:ext cx="6487253" cy="3562404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6CA643B-5177-4E11-A92E-8750C3FF7532}"/>
              </a:ext>
            </a:extLst>
          </p:cNvPr>
          <p:cNvSpPr/>
          <p:nvPr/>
        </p:nvSpPr>
        <p:spPr>
          <a:xfrm>
            <a:off x="3309455" y="1750302"/>
            <a:ext cx="1059626" cy="2683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28CB71-70A0-48E2-AE2A-BCB1ED907C42}"/>
              </a:ext>
            </a:extLst>
          </p:cNvPr>
          <p:cNvSpPr/>
          <p:nvPr/>
        </p:nvSpPr>
        <p:spPr>
          <a:xfrm>
            <a:off x="5705897" y="2508366"/>
            <a:ext cx="833434" cy="2683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70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77078-ACA0-AD47-8A59-3B9A4916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ED02-7571-C045-82D9-068944F3D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439897" cy="5082601"/>
          </a:xfrm>
        </p:spPr>
        <p:txBody>
          <a:bodyPr/>
          <a:lstStyle/>
          <a:p>
            <a:r>
              <a:rPr lang="en-US" dirty="0"/>
              <a:t>SPIKE Prime files have a .</a:t>
            </a:r>
            <a:r>
              <a:rPr lang="en-US" dirty="0" err="1"/>
              <a:t>llsp</a:t>
            </a:r>
            <a:r>
              <a:rPr lang="en-US" dirty="0"/>
              <a:t> extension. </a:t>
            </a:r>
          </a:p>
          <a:p>
            <a:r>
              <a:rPr lang="en-US" dirty="0"/>
              <a:t>You can find all the files saved in your My Documents folder inside a folder called LEGO Education SPIKE Prime</a:t>
            </a:r>
          </a:p>
          <a:p>
            <a:r>
              <a:rPr lang="en-US" dirty="0"/>
              <a:t>You can email or share these files with anyone</a:t>
            </a:r>
          </a:p>
          <a:p>
            <a:r>
              <a:rPr lang="en-US" dirty="0"/>
              <a:t>Projects do auto-save, however, it is good practice to backup your program files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A9437-5FF0-434F-A7C4-915D4E1F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134A7-9431-CB44-BF80-0C860937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6E401-B6F4-4BD3-B982-18BCE533A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985" y="1452488"/>
            <a:ext cx="3141976" cy="5875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29870E-0417-45F4-A6D1-66E90A19A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526" y="2040012"/>
            <a:ext cx="1633924" cy="14381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F024B6-D6B4-4DF7-8C39-39C767987BDA}"/>
              </a:ext>
            </a:extLst>
          </p:cNvPr>
          <p:cNvSpPr txBox="1"/>
          <p:nvPr/>
        </p:nvSpPr>
        <p:spPr>
          <a:xfrm>
            <a:off x="271658" y="3815512"/>
            <a:ext cx="5084996" cy="159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</a:pPr>
            <a:r>
              <a:rPr lang="en-US" dirty="0">
                <a:solidFill>
                  <a:schemeClr val="tx2"/>
                </a:solidFill>
              </a:rPr>
              <a:t>In the iOS App version,  go to My Projects. 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</a:pPr>
            <a:r>
              <a:rPr lang="en-US" dirty="0">
                <a:solidFill>
                  <a:schemeClr val="tx2"/>
                </a:solidFill>
              </a:rPr>
              <a:t>Click on the Edit Icon [1]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</a:pPr>
            <a:r>
              <a:rPr lang="en-US" dirty="0">
                <a:solidFill>
                  <a:schemeClr val="tx2"/>
                </a:solidFill>
              </a:rPr>
              <a:t>Pick the Project you want to share [2]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</a:pPr>
            <a:r>
              <a:rPr lang="en-US" dirty="0">
                <a:solidFill>
                  <a:schemeClr val="tx2"/>
                </a:solidFill>
              </a:rPr>
              <a:t>Select Share from the bottom menu [3]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3C7C71-FE39-44F5-8A6C-8528913D2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849" y="3699148"/>
            <a:ext cx="3144409" cy="24342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04399EC-ECFD-4057-8711-EA3523EA2C99}"/>
              </a:ext>
            </a:extLst>
          </p:cNvPr>
          <p:cNvSpPr/>
          <p:nvPr/>
        </p:nvSpPr>
        <p:spPr>
          <a:xfrm>
            <a:off x="8526162" y="3937906"/>
            <a:ext cx="271849" cy="22632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EF2772-58C4-4A08-9225-48E3A9C04D99}"/>
              </a:ext>
            </a:extLst>
          </p:cNvPr>
          <p:cNvSpPr/>
          <p:nvPr/>
        </p:nvSpPr>
        <p:spPr>
          <a:xfrm>
            <a:off x="5595176" y="4203467"/>
            <a:ext cx="379316" cy="51063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2D362-C06E-4AA4-BA3E-EB64A0EB7044}"/>
              </a:ext>
            </a:extLst>
          </p:cNvPr>
          <p:cNvSpPr/>
          <p:nvPr/>
        </p:nvSpPr>
        <p:spPr>
          <a:xfrm>
            <a:off x="7607268" y="5974494"/>
            <a:ext cx="282521" cy="21516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A60E34-9DDB-46D9-B4A5-C0A6A70EB218}"/>
              </a:ext>
            </a:extLst>
          </p:cNvPr>
          <p:cNvSpPr txBox="1"/>
          <p:nvPr/>
        </p:nvSpPr>
        <p:spPr>
          <a:xfrm>
            <a:off x="5557849" y="467815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5FE46F-9E51-4E7D-AD15-58918CB869E3}"/>
              </a:ext>
            </a:extLst>
          </p:cNvPr>
          <p:cNvSpPr txBox="1"/>
          <p:nvPr/>
        </p:nvSpPr>
        <p:spPr>
          <a:xfrm>
            <a:off x="8468154" y="415642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A54173-ABF5-469E-80D8-1CA5415D2991}"/>
              </a:ext>
            </a:extLst>
          </p:cNvPr>
          <p:cNvSpPr txBox="1"/>
          <p:nvPr/>
        </p:nvSpPr>
        <p:spPr>
          <a:xfrm>
            <a:off x="7842053" y="586445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31337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E098-9A8B-0446-B812-0421C5C4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code between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CF7DA-451F-B34E-9640-E2CA9D27D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815406" cy="5082601"/>
          </a:xfrm>
        </p:spPr>
        <p:txBody>
          <a:bodyPr/>
          <a:lstStyle/>
          <a:p>
            <a:r>
              <a:rPr lang="en-US" dirty="0"/>
              <a:t>Click on the program stack you wish to copy to another project</a:t>
            </a:r>
          </a:p>
          <a:p>
            <a:r>
              <a:rPr lang="en-US" dirty="0"/>
              <a:t>Hit CTRL-C to Copy the stack (⌘ Command-C on Mac OS X)</a:t>
            </a:r>
          </a:p>
          <a:p>
            <a:r>
              <a:rPr lang="en-US" dirty="0"/>
              <a:t>Go to the other project file and hit CTRL-V (PASTE) (⌘ Command-V on Mac OS X)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C703E-827F-4D41-B9C4-7EC26CEC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77A58-E8E2-AF40-BF5D-7DB17DDD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Image result for control c control v">
            <a:extLst>
              <a:ext uri="{FF2B5EF4-FFF2-40B4-BE49-F238E27FC236}">
                <a16:creationId xmlns:a16="http://schemas.microsoft.com/office/drawing/2014/main" id="{DB754BF1-D607-4341-9838-74B80E6E2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357" y="1277303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3025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89</TotalTime>
  <Words>599</Words>
  <Application>Microsoft Office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Helvetica Neue</vt:lpstr>
      <vt:lpstr>Wingdings 2</vt:lpstr>
      <vt:lpstr>Dividend</vt:lpstr>
      <vt:lpstr>Managing Projects</vt:lpstr>
      <vt:lpstr>Lesson Objectives</vt:lpstr>
      <vt:lpstr>Create PROJECTS</vt:lpstr>
      <vt:lpstr>Delete, duplicate, rename PROJECTS</vt:lpstr>
      <vt:lpstr>Another way to Rename projects</vt:lpstr>
      <vt:lpstr>Ordering projects</vt:lpstr>
      <vt:lpstr>CHANGING THE ORDER OF PROJECTS</vt:lpstr>
      <vt:lpstr>Sharing projects</vt:lpstr>
      <vt:lpstr>Copying code between projects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management</dc:title>
  <dc:creator>Srinivasan Seshan</dc:creator>
  <cp:lastModifiedBy>Sanjay Seshan</cp:lastModifiedBy>
  <cp:revision>24</cp:revision>
  <dcterms:created xsi:type="dcterms:W3CDTF">2019-12-31T03:18:51Z</dcterms:created>
  <dcterms:modified xsi:type="dcterms:W3CDTF">2020-01-08T23:18:26Z</dcterms:modified>
</cp:coreProperties>
</file>