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89" r:id="rId3"/>
    <p:sldId id="290" r:id="rId4"/>
    <p:sldId id="276" r:id="rId5"/>
    <p:sldId id="279" r:id="rId6"/>
    <p:sldId id="283" r:id="rId7"/>
    <p:sldId id="284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FF45FA8-9CA3-7347-A7B9-243581B8906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6396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BB3AEB-8D76-1943-8A80-A77A225450C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F7C36-16F0-B44E-A7EF-9045F791433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5C8ED1-A718-264A-AEF8-3EE732B5AFCE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768C6F-E575-2141-AC2B-13B3569A93E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6444B-88F1-5C45-B3C6-B0F98C6FB8F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D6F33-9E0B-224C-AD49-8D0B1175528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3EA70-E9E9-3249-9C88-9C13EEB2984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1AAD0-A22B-8E4A-B6DA-8B6BBF84607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8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523F7-7190-F14F-BDFF-437166245B8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B8600B-5CE3-0843-9B26-24D6151FABF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079A68-53F0-794F-A2F7-6C2F1569875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Color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Color Sensor</a:t>
            </a:r>
          </a:p>
          <a:p>
            <a:r>
              <a:rPr lang="en-US" dirty="0"/>
              <a:t>Learn how to use the Wait Until Block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9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Color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9" y="1140006"/>
            <a:ext cx="5831852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software, the sensor can detect color or reflectivity</a:t>
            </a:r>
          </a:p>
          <a:p>
            <a:r>
              <a:rPr lang="en-US" dirty="0"/>
              <a:t>Unlike the EV3, reflectivity is with white light, not a red light.</a:t>
            </a:r>
          </a:p>
          <a:p>
            <a:r>
              <a:rPr lang="en-US" dirty="0"/>
              <a:t>The sensor can detect 8 colors and no color</a:t>
            </a:r>
          </a:p>
          <a:p>
            <a:r>
              <a:rPr lang="en-US" dirty="0"/>
              <a:t>Optimal reading distance according to the specs: 16 mm (depending on object size, color, and surface)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03485-0455-E74C-AA8E-86B2413AC2A0}"/>
              </a:ext>
            </a:extLst>
          </p:cNvPr>
          <p:cNvSpPr txBox="1"/>
          <p:nvPr/>
        </p:nvSpPr>
        <p:spPr>
          <a:xfrm>
            <a:off x="5986941" y="1541582"/>
            <a:ext cx="25010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'black'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'violet'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'blue'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'cyan'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'green'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'yellow'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'red'</a:t>
            </a:r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'white'</a:t>
            </a:r>
            <a:endParaRPr lang="en-US" sz="2400" dirty="0"/>
          </a:p>
          <a:p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ADB and sensing color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en-US" i="1" dirty="0"/>
              <a:t>The color sensor on ADB is mounted at about 8mm off the ground, but the optimal distance for mounting the sensor according to the specs is 16mm.</a:t>
            </a:r>
          </a:p>
          <a:p>
            <a:r>
              <a:rPr lang="en-US" dirty="0"/>
              <a:t>When using this robot design, Black does not read correctly in Color Mode using electrical tape lines or a FIRST LEGO League challenge mat.</a:t>
            </a:r>
            <a:endParaRPr lang="en-US" i="1" dirty="0"/>
          </a:p>
          <a:p>
            <a:r>
              <a:rPr lang="en-US" dirty="0"/>
              <a:t>See the next slide for modifications. The build instructions are also provided as a separate file on our site.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to ADB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instructions for modifying the front bumper of ADB so that the color sensors are raised one LEGO module up are included on this website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color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Before using the sensor, it must be initialized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two modes you can program the color sensor in: Color Mode and Reflected light mode</a:t>
            </a:r>
          </a:p>
          <a:p>
            <a:r>
              <a:rPr lang="en-US" dirty="0"/>
              <a:t>We will use color mode in this lesson</a:t>
            </a:r>
          </a:p>
          <a:p>
            <a:pPr marL="0" indent="0">
              <a:buNone/>
            </a:pP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034FB-3DC5-4561-86FF-294ED4DE21CC}"/>
              </a:ext>
            </a:extLst>
          </p:cNvPr>
          <p:cNvSpPr txBox="1"/>
          <p:nvPr/>
        </p:nvSpPr>
        <p:spPr>
          <a:xfrm>
            <a:off x="12839" y="2232202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BD734-88F5-47C8-89E2-6ACECFC35F7D}"/>
              </a:ext>
            </a:extLst>
          </p:cNvPr>
          <p:cNvSpPr txBox="1"/>
          <p:nvPr/>
        </p:nvSpPr>
        <p:spPr>
          <a:xfrm>
            <a:off x="3560363" y="2233527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1259E-9CF6-4596-AE5E-7519AEA40A0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67261" y="1949816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DA309-4926-4F96-9DB1-81A4D771A0E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863370" y="1953834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your robot to move straight until the color sensor sees black</a:t>
            </a:r>
          </a:p>
          <a:p>
            <a:r>
              <a:rPr lang="en-US" dirty="0"/>
              <a:t>You will need to use the Wait For block and the Boolean block of the color sensor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Basic steps: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color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wait_until_color</a:t>
            </a:r>
            <a:r>
              <a:rPr lang="en-US" b="1" dirty="0"/>
              <a:t>() function </a:t>
            </a:r>
            <a:r>
              <a:rPr lang="en-US" dirty="0"/>
              <a:t>to detect when the color sensor sees black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FE062-17E6-4C41-B3F6-7791DB981724}"/>
              </a:ext>
            </a:extLst>
          </p:cNvPr>
          <p:cNvSpPr txBox="1"/>
          <p:nvPr/>
        </p:nvSpPr>
        <p:spPr>
          <a:xfrm>
            <a:off x="1137330" y="2430064"/>
            <a:ext cx="6358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4540F6A-45E9-40E3-B7A9-BCE5BF157B85}"/>
              </a:ext>
            </a:extLst>
          </p:cNvPr>
          <p:cNvSpPr txBox="1"/>
          <p:nvPr/>
        </p:nvSpPr>
        <p:spPr>
          <a:xfrm>
            <a:off x="390649" y="2667853"/>
            <a:ext cx="62822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wait_until_color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previous lessons, you learnt how to configure your robot. (See Configuring Your Robot Lesson)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6516694" y="3244334"/>
            <a:ext cx="183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3531750" y="419014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743300" y="4401067"/>
            <a:ext cx="240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color sensor sees black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14CFF-A957-4D55-ADEF-B627C5E4A19F}"/>
              </a:ext>
            </a:extLst>
          </p:cNvPr>
          <p:cNvSpPr txBox="1"/>
          <p:nvPr/>
        </p:nvSpPr>
        <p:spPr>
          <a:xfrm>
            <a:off x="3400701" y="491350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1464</TotalTime>
  <Words>731</Words>
  <Application>Microsoft Macintosh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Helvetica Neue</vt:lpstr>
      <vt:lpstr>Menlo</vt:lpstr>
      <vt:lpstr>Wingdings 2</vt:lpstr>
      <vt:lpstr>Dividend</vt:lpstr>
      <vt:lpstr>Introduction to Color sensor</vt:lpstr>
      <vt:lpstr>Lesson Objectives</vt:lpstr>
      <vt:lpstr>What is a Color sensor?</vt:lpstr>
      <vt:lpstr>NOTE: ADB and sensing color</vt:lpstr>
      <vt:lpstr>Modifications to ADB</vt:lpstr>
      <vt:lpstr>How do you program with a color Sensor?</vt:lpstr>
      <vt:lpstr>Challenge 1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164</cp:revision>
  <dcterms:created xsi:type="dcterms:W3CDTF">2016-07-04T02:35:12Z</dcterms:created>
  <dcterms:modified xsi:type="dcterms:W3CDTF">2020-12-17T02:28:43Z</dcterms:modified>
</cp:coreProperties>
</file>