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EEB79F2-6052-9D4C-A59F-05269E34E813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8382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7FD14-F77A-214B-86CD-BBA7965B175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CF0DF-84FA-9A4C-9564-FE0810DEFBA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94E9E2-6746-2C49-B8EC-7C4DE0DF2F9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5E46F9-72E8-9A43-A0BB-F7DC3B2A1E1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763D-D3DC-2944-886D-E2D8F700E9F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C2875-5DE0-C34A-827E-3CBC0ED8AE7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EFFFF-E2B4-5F49-9ACB-FB89C235D5C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34BC-E0F0-514C-AC51-BBA17F5E86E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4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6307-FBF7-3349-B0AF-1D9547AEA8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1030C2-90D5-5F40-9280-DD02A0C807D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55BDA-7A54-5646-BE64-33DF35C418C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distance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Distance Sensor</a:t>
            </a:r>
          </a:p>
          <a:p>
            <a:r>
              <a:rPr lang="en-US" dirty="0"/>
              <a:t>Learn how to use the Wait Until Block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2523701" y="3429000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distance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distance to an object or surface using ultrasonic technology</a:t>
            </a:r>
          </a:p>
          <a:p>
            <a:r>
              <a:rPr lang="en-US" dirty="0"/>
              <a:t>There are also lights around the ultrasonic sensor (4 segments) that can be programmed individually (see Lights Lesson)</a:t>
            </a:r>
          </a:p>
          <a:p>
            <a:r>
              <a:rPr lang="en-US" dirty="0"/>
              <a:t>The sensor can sense distances from 50-2000mm</a:t>
            </a:r>
          </a:p>
          <a:p>
            <a:r>
              <a:rPr lang="en-US" dirty="0"/>
              <a:t>There is a fast sensing capability from 50-300mm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distance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Distance Sensor can measure the distance to an object or surface using ultrasonic</a:t>
            </a:r>
          </a:p>
          <a:p>
            <a:r>
              <a:rPr lang="en-US" dirty="0"/>
              <a:t>You can also program the lights around the sensor. This is covered in a different lesson.</a:t>
            </a:r>
          </a:p>
          <a:p>
            <a:r>
              <a:rPr lang="en-US" dirty="0"/>
              <a:t>Units can be measured in Percent, Centimeters or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Away from the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want to find the opening. Use your Distance Sensor (mounted on the side of the robot like Droid Bot IV) to locate the gap</a:t>
            </a:r>
          </a:p>
          <a:p>
            <a:r>
              <a:rPr lang="en-US" dirty="0"/>
              <a:t>Program your robot to move straight until it is less than 20cm from the wall</a:t>
            </a:r>
          </a:p>
          <a:p>
            <a:r>
              <a:rPr lang="en-US" dirty="0"/>
              <a:t>You will need to use the Wait For block and the Boolean block of the Distance Center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Pseudocode: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for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that it is less than 20cm from the wall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64BF4-AFF6-4D9E-ACB1-D760E514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3" y="2800970"/>
            <a:ext cx="6229350" cy="1133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1C0EC5-1194-4854-A390-7E91D4D4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2" y="2080547"/>
            <a:ext cx="6045361" cy="338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4350619" y="300969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4503018" y="355736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292014" y="4177580"/>
            <a:ext cx="254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Distance sensor is less than 20cm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find the wall, move the robot backwards and go through the hole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1155</TotalTime>
  <Words>501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Introduction to distance sensor</vt:lpstr>
      <vt:lpstr>Lesson Objectives</vt:lpstr>
      <vt:lpstr>What is a distance sensor?</vt:lpstr>
      <vt:lpstr>How do you program with a distance Sensor</vt:lpstr>
      <vt:lpstr>Challenge: Away from the Wall</vt:lpstr>
      <vt:lpstr>Challenge 1: Solution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136</cp:revision>
  <dcterms:created xsi:type="dcterms:W3CDTF">2016-07-04T02:35:12Z</dcterms:created>
  <dcterms:modified xsi:type="dcterms:W3CDTF">2020-12-16T21:11:46Z</dcterms:modified>
</cp:coreProperties>
</file>