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E46C5C9-18DA-834F-B53F-346FEFD9679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0563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09B806-BF15-DA4E-9357-8DE2F64EE6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9D8C3-FC16-5F4B-AB5D-7E2DD811AB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8F8CDF-B117-0948-B2CC-2EA48160C06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A4736-727B-2145-BD5A-E407EE681DE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CCD1C-5A8A-7A4E-9290-D91E3403975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3FDF9E-83F3-D447-A753-AEDFB2AB12A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836D6-DB58-9647-A838-B92CFF7DF0B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A70C0-1CE1-9745-8B1E-CE9F5379995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DE2F4-018C-8A49-AF2D-CE63EF86E9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487ADD-CFFB-3F42-BFE2-58F6491F3CE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9966F-F919-314A-BA02-67786CBBBDD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Force Sensor </a:t>
            </a:r>
          </a:p>
          <a:p>
            <a:r>
              <a:rPr lang="en-US" dirty="0"/>
              <a:t>Learn how to use the Wait Until Block</a:t>
            </a:r>
          </a:p>
          <a:p>
            <a:r>
              <a:rPr lang="en-US" dirty="0"/>
              <a:t>Note: The Force Sensor is not available in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4" y="1140007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force sensor?</a:t>
            </a:r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Force Sensor does two main types of sensing:</a:t>
            </a:r>
          </a:p>
          <a:p>
            <a:pPr lvl="1"/>
            <a:r>
              <a:rPr lang="en-US" dirty="0"/>
              <a:t>Touch sensing</a:t>
            </a:r>
          </a:p>
          <a:p>
            <a:pPr lvl="1"/>
            <a:r>
              <a:rPr lang="en-US" dirty="0"/>
              <a:t>Force sensing</a:t>
            </a:r>
          </a:p>
          <a:p>
            <a:r>
              <a:rPr lang="en-US" dirty="0"/>
              <a:t>You can measure the Force in percent or Newtons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force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r>
              <a:rPr lang="en-US" dirty="0"/>
              <a:t>	The three modes are</a:t>
            </a:r>
          </a:p>
          <a:p>
            <a:pPr lvl="1"/>
            <a:r>
              <a:rPr lang="en-US" dirty="0"/>
              <a:t>Pressed – even a gentle tap is detected</a:t>
            </a:r>
          </a:p>
          <a:p>
            <a:pPr lvl="1"/>
            <a:r>
              <a:rPr lang="en-US" dirty="0"/>
              <a:t>Hard-pressed – pressing the sensor about 60% in</a:t>
            </a:r>
          </a:p>
          <a:p>
            <a:pPr lvl="1"/>
            <a:r>
              <a:rPr lang="en-US" dirty="0"/>
              <a:t>Released – hold the sensor in and release it any amount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56" y="1299041"/>
            <a:ext cx="3448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Move </a:t>
            </a:r>
            <a:r>
              <a:rPr lang="en-US"/>
              <a:t>until Pressed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your robot to move straight until you press the sensor with your hand</a:t>
            </a:r>
          </a:p>
          <a:p>
            <a:r>
              <a:rPr lang="en-US" dirty="0"/>
              <a:t>Try using the sensor in Pressed and Hard-Pressed Modes</a:t>
            </a:r>
          </a:p>
          <a:p>
            <a:r>
              <a:rPr lang="en-US" dirty="0"/>
              <a:t>You will use the wait until block for this challenge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until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when the Force Sensor is pressed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43588-951F-4968-864C-155FAC8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8" y="2446683"/>
            <a:ext cx="4207688" cy="10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5CE89F-25D2-4321-B21B-31B161DC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6" y="1715221"/>
            <a:ext cx="4574186" cy="3427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The first set of blocks sets the movement motors. (See Configuring Your Robot Lesson)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4350619" y="262617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4503018" y="321721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05552" y="3745978"/>
            <a:ext cx="38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Force Sensor is pressed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1117</TotalTime>
  <Words>421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Introduction to Force sensor</vt:lpstr>
      <vt:lpstr>Lesson Objectives</vt:lpstr>
      <vt:lpstr>What is a force sensor?</vt:lpstr>
      <vt:lpstr>How do you program with a force Sensor</vt:lpstr>
      <vt:lpstr>Challenge 1: Move until Pressed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134</cp:revision>
  <dcterms:created xsi:type="dcterms:W3CDTF">2016-07-04T02:35:12Z</dcterms:created>
  <dcterms:modified xsi:type="dcterms:W3CDTF">2020-12-16T21:06:27Z</dcterms:modified>
</cp:coreProperties>
</file>