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Gill Sans MT"/>
        <a:ea typeface="Gill Sans MT"/>
        <a:cs typeface="Gill Sans MT"/>
        <a:sym typeface="Gill Sans MT"/>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Gill Sans MT"/>
        <a:ea typeface="Gill Sans MT"/>
        <a:cs typeface="Gill Sans MT"/>
        <a:sym typeface="Gill Sans MT"/>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Gill Sans MT"/>
        <a:ea typeface="Gill Sans MT"/>
        <a:cs typeface="Gill Sans MT"/>
        <a:sym typeface="Gill Sans MT"/>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Gill Sans MT"/>
        <a:ea typeface="Gill Sans MT"/>
        <a:cs typeface="Gill Sans MT"/>
        <a:sym typeface="Gill Sans MT"/>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Gill Sans MT"/>
        <a:ea typeface="Gill Sans MT"/>
        <a:cs typeface="Gill Sans MT"/>
        <a:sym typeface="Gill Sans MT"/>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Gill Sans MT"/>
        <a:ea typeface="Gill Sans MT"/>
        <a:cs typeface="Gill Sans MT"/>
        <a:sym typeface="Gill Sans MT"/>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Gill Sans MT"/>
        <a:ea typeface="Gill Sans MT"/>
        <a:cs typeface="Gill Sans MT"/>
        <a:sym typeface="Gill Sans MT"/>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Gill Sans MT"/>
        <a:ea typeface="Gill Sans MT"/>
        <a:cs typeface="Gill Sans MT"/>
        <a:sym typeface="Gill Sans MT"/>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Gill Sans MT"/>
        <a:ea typeface="Gill Sans MT"/>
        <a:cs typeface="Gill Sans MT"/>
        <a:sym typeface="Gill Sans M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Gill Sans MT"/>
          <a:ea typeface="Gill Sans MT"/>
          <a:cs typeface="Gill Sans M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FCA"/>
          </a:solidFill>
        </a:fill>
      </a:tcStyle>
    </a:wholeTbl>
    <a:band2H>
      <a:tcTxStyle/>
      <a:tcStyle>
        <a:tcBdr/>
        <a:fill>
          <a:solidFill>
            <a:srgbClr val="FFF7E6"/>
          </a:solidFill>
        </a:fill>
      </a:tcStyle>
    </a:band2H>
    <a:firstCol>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Gill Sans MT"/>
          <a:ea typeface="Gill Sans MT"/>
          <a:cs typeface="Gill Sans M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CACA"/>
          </a:solidFill>
        </a:fill>
      </a:tcStyle>
    </a:wholeTbl>
    <a:band2H>
      <a:tcTxStyle/>
      <a:tcStyle>
        <a:tcBdr/>
        <a:fill>
          <a:solidFill>
            <a:srgbClr val="FFE6E6"/>
          </a:solidFill>
        </a:fill>
      </a:tcStyle>
    </a:band2H>
    <a:firstCol>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Gill Sans MT"/>
          <a:ea typeface="Gill Sans MT"/>
          <a:cs typeface="Gill Sans M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Gill Sans MT"/>
          <a:ea typeface="Gill Sans MT"/>
          <a:cs typeface="Gill Sans M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Gill Sans MT"/>
          <a:ea typeface="Gill Sans MT"/>
          <a:cs typeface="Gill Sans M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Gill Sans MT"/>
          <a:ea typeface="Gill Sans MT"/>
          <a:cs typeface="Gill Sans MT"/>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Gill Sans MT"/>
          <a:ea typeface="Gill Sans MT"/>
          <a:cs typeface="Gill Sans MT"/>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Gill Sans MT"/>
          <a:ea typeface="Gill Sans MT"/>
          <a:cs typeface="Gill Sans M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Gill Sans MT"/>
          <a:ea typeface="Gill Sans MT"/>
          <a:cs typeface="Gill Sans M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Gill Sans MT"/>
          <a:ea typeface="Gill Sans MT"/>
          <a:cs typeface="Gill Sans M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Gill Sans MT"/>
          <a:ea typeface="Gill Sans MT"/>
          <a:cs typeface="Gill Sans MT"/>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Gill Sans MT"/>
          <a:ea typeface="Gill Sans MT"/>
          <a:cs typeface="Gill Sans M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84" y="7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5" name="Shape 145"/>
          <p:cNvSpPr>
            <a:spLocks noGrp="1" noRot="1" noChangeAspect="1"/>
          </p:cNvSpPr>
          <p:nvPr>
            <p:ph type="sldImg"/>
          </p:nvPr>
        </p:nvSpPr>
        <p:spPr>
          <a:xfrm>
            <a:off x="1143000" y="685800"/>
            <a:ext cx="4572000" cy="3429000"/>
          </a:xfrm>
          <a:prstGeom prst="rect">
            <a:avLst/>
          </a:prstGeom>
        </p:spPr>
        <p:txBody>
          <a:bodyPr/>
          <a:lstStyle/>
          <a:p>
            <a:endParaRPr/>
          </a:p>
        </p:txBody>
      </p:sp>
      <p:sp>
        <p:nvSpPr>
          <p:cNvPr id="146" name="Shape 146"/>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7" name="Rectangle 8"/>
          <p:cNvSpPr/>
          <p:nvPr/>
        </p:nvSpPr>
        <p:spPr>
          <a:xfrm>
            <a:off x="143289" y="111873"/>
            <a:ext cx="2926082" cy="108001"/>
          </a:xfrm>
          <a:prstGeom prst="rect">
            <a:avLst/>
          </a:prstGeom>
          <a:solidFill>
            <a:schemeClr val="accent4"/>
          </a:solidFill>
          <a:ln w="12700">
            <a:miter lim="400000"/>
          </a:ln>
        </p:spPr>
        <p:txBody>
          <a:bodyPr lIns="45719" rIns="45719"/>
          <a:lstStyle/>
          <a:p>
            <a:pPr>
              <a:defRPr>
                <a:solidFill>
                  <a:srgbClr val="FFFFFF"/>
                </a:solidFill>
              </a:defRPr>
            </a:pPr>
            <a:endParaRPr/>
          </a:p>
        </p:txBody>
      </p:sp>
      <p:sp>
        <p:nvSpPr>
          <p:cNvPr id="18" name="Rectangle 9"/>
          <p:cNvSpPr/>
          <p:nvPr/>
        </p:nvSpPr>
        <p:spPr>
          <a:xfrm>
            <a:off x="6052201" y="111873"/>
            <a:ext cx="2926081" cy="108001"/>
          </a:xfrm>
          <a:prstGeom prst="rect">
            <a:avLst/>
          </a:prstGeom>
          <a:solidFill>
            <a:schemeClr val="accent1"/>
          </a:solidFill>
          <a:ln w="12700">
            <a:miter lim="400000"/>
          </a:ln>
        </p:spPr>
        <p:txBody>
          <a:bodyPr lIns="45719" rIns="45719"/>
          <a:lstStyle/>
          <a:p>
            <a:endParaRPr/>
          </a:p>
        </p:txBody>
      </p:sp>
      <p:sp>
        <p:nvSpPr>
          <p:cNvPr id="19" name="Rectangle 10"/>
          <p:cNvSpPr/>
          <p:nvPr/>
        </p:nvSpPr>
        <p:spPr>
          <a:xfrm>
            <a:off x="3097745" y="111873"/>
            <a:ext cx="2926081" cy="108001"/>
          </a:xfrm>
          <a:prstGeom prst="rect">
            <a:avLst/>
          </a:prstGeom>
          <a:solidFill>
            <a:schemeClr val="accent2"/>
          </a:solidFill>
          <a:ln w="12700">
            <a:miter lim="400000"/>
          </a:ln>
        </p:spPr>
        <p:txBody>
          <a:bodyPr lIns="45719" rIns="45719"/>
          <a:lstStyle/>
          <a:p>
            <a:endParaRPr/>
          </a:p>
        </p:txBody>
      </p:sp>
      <p:sp>
        <p:nvSpPr>
          <p:cNvPr id="20" name="Straight Connector 13"/>
          <p:cNvSpPr/>
          <p:nvPr/>
        </p:nvSpPr>
        <p:spPr>
          <a:xfrm>
            <a:off x="175259" y="6316934"/>
            <a:ext cx="8831582" cy="1"/>
          </a:xfrm>
          <a:prstGeom prst="line">
            <a:avLst/>
          </a:prstGeom>
          <a:ln w="12700" cap="rnd">
            <a:solidFill>
              <a:srgbClr val="000000"/>
            </a:solidFill>
          </a:ln>
        </p:spPr>
        <p:txBody>
          <a:bodyPr lIns="45719" rIns="45719"/>
          <a:lstStyle/>
          <a:p>
            <a:endParaRPr/>
          </a:p>
        </p:txBody>
      </p:sp>
      <p:sp>
        <p:nvSpPr>
          <p:cNvPr id="21" name="Rectangle 6"/>
          <p:cNvSpPr/>
          <p:nvPr/>
        </p:nvSpPr>
        <p:spPr>
          <a:xfrm>
            <a:off x="182241" y="2203289"/>
            <a:ext cx="8787652" cy="2468586"/>
          </a:xfrm>
          <a:prstGeom prst="rect">
            <a:avLst/>
          </a:prstGeom>
          <a:solidFill>
            <a:schemeClr val="accent1"/>
          </a:solidFill>
          <a:ln w="12700">
            <a:miter lim="400000"/>
          </a:ln>
        </p:spPr>
        <p:txBody>
          <a:bodyPr lIns="45719" rIns="45719"/>
          <a:lstStyle/>
          <a:p>
            <a:endParaRPr/>
          </a:p>
        </p:txBody>
      </p:sp>
      <p:sp>
        <p:nvSpPr>
          <p:cNvPr id="22" name="Titeltekst"/>
          <p:cNvSpPr txBox="1">
            <a:spLocks noGrp="1"/>
          </p:cNvSpPr>
          <p:nvPr>
            <p:ph type="title"/>
          </p:nvPr>
        </p:nvSpPr>
        <p:spPr>
          <a:xfrm>
            <a:off x="242754" y="2300864"/>
            <a:ext cx="5815852" cy="1504845"/>
          </a:xfrm>
          <a:prstGeom prst="rect">
            <a:avLst/>
          </a:prstGeom>
        </p:spPr>
        <p:txBody>
          <a:bodyPr anchor="b"/>
          <a:lstStyle>
            <a:lvl1pPr>
              <a:defRPr sz="3600"/>
            </a:lvl1pPr>
          </a:lstStyle>
          <a:p>
            <a:r>
              <a:t>Titeltekst</a:t>
            </a:r>
          </a:p>
        </p:txBody>
      </p:sp>
      <p:sp>
        <p:nvSpPr>
          <p:cNvPr id="23" name="Hoofdtekst - niveau één…"/>
          <p:cNvSpPr txBox="1">
            <a:spLocks noGrp="1"/>
          </p:cNvSpPr>
          <p:nvPr>
            <p:ph type="body" sz="quarter" idx="1" hasCustomPrompt="1"/>
          </p:nvPr>
        </p:nvSpPr>
        <p:spPr>
          <a:xfrm>
            <a:off x="316711" y="3800535"/>
            <a:ext cx="5741896" cy="590322"/>
          </a:xfrm>
          <a:prstGeom prst="rect">
            <a:avLst/>
          </a:prstGeom>
        </p:spPr>
        <p:txBody>
          <a:bodyPr/>
          <a:lstStyle>
            <a:lvl1pPr marL="0" indent="0">
              <a:buClrTx/>
              <a:buSzTx/>
              <a:buNone/>
              <a:defRPr sz="1600" cap="all">
                <a:solidFill>
                  <a:schemeClr val="accent2"/>
                </a:solidFill>
              </a:defRPr>
            </a:lvl1pPr>
            <a:lvl2pPr marL="0" indent="457200">
              <a:buClrTx/>
              <a:buSzTx/>
              <a:buNone/>
              <a:defRPr sz="1600" cap="all">
                <a:solidFill>
                  <a:schemeClr val="accent2"/>
                </a:solidFill>
              </a:defRPr>
            </a:lvl2pPr>
            <a:lvl3pPr marL="0" indent="914400">
              <a:buClrTx/>
              <a:buSzTx/>
              <a:buNone/>
              <a:defRPr sz="1600" cap="all">
                <a:solidFill>
                  <a:schemeClr val="accent2"/>
                </a:solidFill>
              </a:defRPr>
            </a:lvl3pPr>
            <a:lvl4pPr marL="0" indent="1371600">
              <a:buClrTx/>
              <a:buSzTx/>
              <a:buNone/>
              <a:defRPr sz="1600" cap="all">
                <a:solidFill>
                  <a:schemeClr val="accent2"/>
                </a:solidFill>
              </a:defRPr>
            </a:lvl4pPr>
            <a:lvl5pPr marL="0" indent="1828800">
              <a:buClrTx/>
              <a:buSzTx/>
              <a:buNone/>
              <a:defRPr sz="1600" cap="all">
                <a:solidFill>
                  <a:schemeClr val="accent2"/>
                </a:solidFill>
              </a:defRPr>
            </a:lvl5pPr>
          </a:lstStyle>
          <a:p>
            <a:r>
              <a:t>By Sanjay and Arvind Seshan</a:t>
            </a:r>
          </a:p>
          <a:p>
            <a:pPr lvl="1"/>
            <a:endParaRPr/>
          </a:p>
          <a:p>
            <a:pPr lvl="2"/>
            <a:endParaRPr/>
          </a:p>
          <a:p>
            <a:pPr lvl="3"/>
            <a:endParaRPr/>
          </a:p>
          <a:p>
            <a:pPr lvl="4"/>
            <a:endParaRPr/>
          </a:p>
        </p:txBody>
      </p:sp>
      <p:sp>
        <p:nvSpPr>
          <p:cNvPr id="24" name="Subtitle 1"/>
          <p:cNvSpPr txBox="1"/>
          <p:nvPr/>
        </p:nvSpPr>
        <p:spPr>
          <a:xfrm>
            <a:off x="4854097" y="357846"/>
            <a:ext cx="4070077" cy="5094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lvl1pPr algn="r" defTabSz="448055">
              <a:lnSpc>
                <a:spcPct val="90000"/>
              </a:lnSpc>
              <a:spcBef>
                <a:spcPts val="600"/>
              </a:spcBef>
              <a:defRPr sz="2842"/>
            </a:lvl1pPr>
          </a:lstStyle>
          <a:p>
            <a:r>
              <a:t>SPIKE PRIME LESSONS</a:t>
            </a:r>
          </a:p>
        </p:txBody>
      </p:sp>
      <p:pic>
        <p:nvPicPr>
          <p:cNvPr id="25" name="Picture 8" descr="Picture 8"/>
          <p:cNvPicPr>
            <a:picLocks noChangeAspect="1"/>
          </p:cNvPicPr>
          <p:nvPr/>
        </p:nvPicPr>
        <p:blipFill>
          <a:blip r:embed="rId2"/>
          <a:srcRect b="32885"/>
          <a:stretch>
            <a:fillRect/>
          </a:stretch>
        </p:blipFill>
        <p:spPr>
          <a:xfrm>
            <a:off x="179837" y="1052244"/>
            <a:ext cx="1668347" cy="1119706"/>
          </a:xfrm>
          <a:prstGeom prst="rect">
            <a:avLst/>
          </a:prstGeom>
          <a:ln w="12700">
            <a:miter lim="400000"/>
          </a:ln>
        </p:spPr>
      </p:pic>
      <p:sp>
        <p:nvSpPr>
          <p:cNvPr id="26" name="TextBox 10"/>
          <p:cNvSpPr txBox="1"/>
          <p:nvPr/>
        </p:nvSpPr>
        <p:spPr>
          <a:xfrm>
            <a:off x="6104325" y="737052"/>
            <a:ext cx="2819849" cy="574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600"/>
            </a:lvl1pPr>
          </a:lstStyle>
          <a:p>
            <a:r>
              <a:t>By the Creators of EV3Lessons</a:t>
            </a:r>
          </a:p>
        </p:txBody>
      </p:sp>
      <p:pic>
        <p:nvPicPr>
          <p:cNvPr id="27" name="Picture 11" descr="Picture 11"/>
          <p:cNvPicPr>
            <a:picLocks noChangeAspect="1"/>
          </p:cNvPicPr>
          <p:nvPr/>
        </p:nvPicPr>
        <p:blipFill>
          <a:blip r:embed="rId3"/>
          <a:srcRect l="24583" t="2888" r="29916" b="4667"/>
          <a:stretch>
            <a:fillRect/>
          </a:stretch>
        </p:blipFill>
        <p:spPr>
          <a:xfrm>
            <a:off x="6058604" y="1349908"/>
            <a:ext cx="2672409" cy="4072242"/>
          </a:xfrm>
          <a:prstGeom prst="rect">
            <a:avLst/>
          </a:prstGeom>
          <a:ln w="12700">
            <a:miter lim="400000"/>
          </a:ln>
        </p:spPr>
      </p:pic>
      <p:grpSp>
        <p:nvGrpSpPr>
          <p:cNvPr id="32" name="Group 9"/>
          <p:cNvGrpSpPr/>
          <p:nvPr/>
        </p:nvGrpSpPr>
        <p:grpSpPr>
          <a:xfrm>
            <a:off x="182240" y="5060305"/>
            <a:ext cx="4773540" cy="1188623"/>
            <a:chOff x="0" y="0"/>
            <a:chExt cx="4773538" cy="1188622"/>
          </a:xfrm>
        </p:grpSpPr>
        <p:pic>
          <p:nvPicPr>
            <p:cNvPr id="28" name="Picture 12" descr="Picture 12"/>
            <p:cNvPicPr>
              <a:picLocks noChangeAspect="1"/>
            </p:cNvPicPr>
            <p:nvPr/>
          </p:nvPicPr>
          <p:blipFill>
            <a:blip r:embed="rId4"/>
            <a:stretch>
              <a:fillRect/>
            </a:stretch>
          </p:blipFill>
          <p:spPr>
            <a:xfrm>
              <a:off x="1194972" y="0"/>
              <a:ext cx="1188623" cy="1188623"/>
            </a:xfrm>
            <a:prstGeom prst="rect">
              <a:avLst/>
            </a:prstGeom>
            <a:ln w="12700" cap="flat">
              <a:noFill/>
              <a:miter lim="400000"/>
            </a:ln>
            <a:effectLst/>
          </p:spPr>
        </p:pic>
        <p:pic>
          <p:nvPicPr>
            <p:cNvPr id="29" name="Picture 13" descr="Picture 13"/>
            <p:cNvPicPr>
              <a:picLocks noChangeAspect="1"/>
            </p:cNvPicPr>
            <p:nvPr/>
          </p:nvPicPr>
          <p:blipFill>
            <a:blip r:embed="rId5"/>
            <a:stretch>
              <a:fillRect/>
            </a:stretch>
          </p:blipFill>
          <p:spPr>
            <a:xfrm>
              <a:off x="0" y="0"/>
              <a:ext cx="1188623" cy="1188623"/>
            </a:xfrm>
            <a:prstGeom prst="rect">
              <a:avLst/>
            </a:prstGeom>
            <a:ln w="12700" cap="flat">
              <a:noFill/>
              <a:miter lim="400000"/>
            </a:ln>
            <a:effectLst/>
          </p:spPr>
        </p:pic>
        <p:pic>
          <p:nvPicPr>
            <p:cNvPr id="30" name="Picture 14" descr="Picture 14"/>
            <p:cNvPicPr>
              <a:picLocks noChangeAspect="1"/>
            </p:cNvPicPr>
            <p:nvPr/>
          </p:nvPicPr>
          <p:blipFill>
            <a:blip r:embed="rId6"/>
            <a:stretch>
              <a:fillRect/>
            </a:stretch>
          </p:blipFill>
          <p:spPr>
            <a:xfrm>
              <a:off x="3584916" y="0"/>
              <a:ext cx="1188623" cy="1188623"/>
            </a:xfrm>
            <a:prstGeom prst="rect">
              <a:avLst/>
            </a:prstGeom>
            <a:ln w="12700" cap="flat">
              <a:noFill/>
              <a:miter lim="400000"/>
            </a:ln>
            <a:effectLst/>
          </p:spPr>
        </p:pic>
        <p:pic>
          <p:nvPicPr>
            <p:cNvPr id="31" name="Picture 15" descr="Picture 15"/>
            <p:cNvPicPr>
              <a:picLocks noChangeAspect="1"/>
            </p:cNvPicPr>
            <p:nvPr/>
          </p:nvPicPr>
          <p:blipFill>
            <a:blip r:embed="rId7"/>
            <a:stretch>
              <a:fillRect/>
            </a:stretch>
          </p:blipFill>
          <p:spPr>
            <a:xfrm>
              <a:off x="2389944" y="0"/>
              <a:ext cx="1188623" cy="1188623"/>
            </a:xfrm>
            <a:prstGeom prst="rect">
              <a:avLst/>
            </a:prstGeom>
            <a:ln w="12700" cap="flat">
              <a:noFill/>
              <a:miter lim="400000"/>
            </a:ln>
            <a:effectLst/>
          </p:spPr>
        </p:pic>
      </p:grpSp>
      <p:sp>
        <p:nvSpPr>
          <p:cNvPr id="33" name="Dianummer"/>
          <p:cNvSpPr txBox="1">
            <a:spLocks noGrp="1"/>
          </p:cNvSpPr>
          <p:nvPr>
            <p:ph type="sldNum" sz="quarter" idx="2"/>
          </p:nvPr>
        </p:nvSpPr>
        <p:spPr>
          <a:xfrm>
            <a:off x="6553200" y="6356350"/>
            <a:ext cx="2133600" cy="3683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sp>
        <p:nvSpPr>
          <p:cNvPr id="40" name="Rectangle 8"/>
          <p:cNvSpPr/>
          <p:nvPr/>
        </p:nvSpPr>
        <p:spPr>
          <a:xfrm>
            <a:off x="143289" y="111873"/>
            <a:ext cx="2926082" cy="108001"/>
          </a:xfrm>
          <a:prstGeom prst="rect">
            <a:avLst/>
          </a:prstGeom>
          <a:solidFill>
            <a:schemeClr val="accent4"/>
          </a:solidFill>
          <a:ln w="12700">
            <a:miter lim="400000"/>
          </a:ln>
        </p:spPr>
        <p:txBody>
          <a:bodyPr lIns="45719" rIns="45719"/>
          <a:lstStyle/>
          <a:p>
            <a:pPr>
              <a:defRPr>
                <a:solidFill>
                  <a:srgbClr val="FFFFFF"/>
                </a:solidFill>
              </a:defRPr>
            </a:pPr>
            <a:endParaRPr/>
          </a:p>
        </p:txBody>
      </p:sp>
      <p:sp>
        <p:nvSpPr>
          <p:cNvPr id="41" name="Rectangle 9"/>
          <p:cNvSpPr/>
          <p:nvPr/>
        </p:nvSpPr>
        <p:spPr>
          <a:xfrm>
            <a:off x="6052201" y="111873"/>
            <a:ext cx="2926081" cy="108001"/>
          </a:xfrm>
          <a:prstGeom prst="rect">
            <a:avLst/>
          </a:prstGeom>
          <a:solidFill>
            <a:schemeClr val="accent1"/>
          </a:solidFill>
          <a:ln w="12700">
            <a:miter lim="400000"/>
          </a:ln>
        </p:spPr>
        <p:txBody>
          <a:bodyPr lIns="45719" rIns="45719"/>
          <a:lstStyle/>
          <a:p>
            <a:endParaRPr/>
          </a:p>
        </p:txBody>
      </p:sp>
      <p:sp>
        <p:nvSpPr>
          <p:cNvPr id="42" name="Rectangle 10"/>
          <p:cNvSpPr/>
          <p:nvPr/>
        </p:nvSpPr>
        <p:spPr>
          <a:xfrm>
            <a:off x="3097745" y="111873"/>
            <a:ext cx="2926081" cy="108001"/>
          </a:xfrm>
          <a:prstGeom prst="rect">
            <a:avLst/>
          </a:prstGeom>
          <a:solidFill>
            <a:schemeClr val="accent2"/>
          </a:solidFill>
          <a:ln w="12700">
            <a:miter lim="400000"/>
          </a:ln>
        </p:spPr>
        <p:txBody>
          <a:bodyPr lIns="45719" rIns="45719"/>
          <a:lstStyle/>
          <a:p>
            <a:endParaRPr/>
          </a:p>
        </p:txBody>
      </p:sp>
      <p:sp>
        <p:nvSpPr>
          <p:cNvPr id="43" name="Straight Connector 13"/>
          <p:cNvSpPr/>
          <p:nvPr/>
        </p:nvSpPr>
        <p:spPr>
          <a:xfrm>
            <a:off x="175259" y="6316934"/>
            <a:ext cx="8831582" cy="1"/>
          </a:xfrm>
          <a:prstGeom prst="line">
            <a:avLst/>
          </a:prstGeom>
          <a:ln w="12700" cap="rnd">
            <a:solidFill>
              <a:srgbClr val="000000"/>
            </a:solidFill>
          </a:ln>
        </p:spPr>
        <p:txBody>
          <a:bodyPr lIns="45719" rIns="45719"/>
          <a:lstStyle/>
          <a:p>
            <a:endParaRPr/>
          </a:p>
        </p:txBody>
      </p:sp>
      <p:sp>
        <p:nvSpPr>
          <p:cNvPr id="44" name="Rectangle 6"/>
          <p:cNvSpPr/>
          <p:nvPr/>
        </p:nvSpPr>
        <p:spPr>
          <a:xfrm>
            <a:off x="142200" y="249101"/>
            <a:ext cx="8831579" cy="840455"/>
          </a:xfrm>
          <a:prstGeom prst="rect">
            <a:avLst/>
          </a:prstGeom>
          <a:solidFill>
            <a:schemeClr val="accent1"/>
          </a:solidFill>
          <a:ln w="12700">
            <a:miter lim="400000"/>
          </a:ln>
        </p:spPr>
        <p:txBody>
          <a:bodyPr lIns="45719" rIns="45719"/>
          <a:lstStyle/>
          <a:p>
            <a:pPr>
              <a:defRPr>
                <a:solidFill>
                  <a:srgbClr val="FFFFFF"/>
                </a:solidFill>
              </a:defRPr>
            </a:pPr>
            <a:endParaRPr/>
          </a:p>
        </p:txBody>
      </p:sp>
      <p:sp>
        <p:nvSpPr>
          <p:cNvPr id="45" name="Titeltekst"/>
          <p:cNvSpPr txBox="1">
            <a:spLocks noGrp="1"/>
          </p:cNvSpPr>
          <p:nvPr>
            <p:ph type="title"/>
          </p:nvPr>
        </p:nvSpPr>
        <p:spPr>
          <a:prstGeom prst="rect">
            <a:avLst/>
          </a:prstGeom>
        </p:spPr>
        <p:txBody>
          <a:bodyPr/>
          <a:lstStyle/>
          <a:p>
            <a:r>
              <a:t>Titeltekst</a:t>
            </a:r>
          </a:p>
        </p:txBody>
      </p:sp>
      <p:sp>
        <p:nvSpPr>
          <p:cNvPr id="46" name="Hoofdtekst - niveau één…"/>
          <p:cNvSpPr txBox="1">
            <a:spLocks noGrp="1"/>
          </p:cNvSpPr>
          <p:nvPr>
            <p:ph type="body" idx="1"/>
          </p:nvPr>
        </p:nvSpPr>
        <p:spPr>
          <a:xfrm>
            <a:off x="155088" y="1140005"/>
            <a:ext cx="8831581" cy="5082603"/>
          </a:xfrm>
          <a:prstGeom prst="rect">
            <a:avLst/>
          </a:prstGeom>
        </p:spPr>
        <p:txBody>
          <a:bodyPr/>
          <a:lstStyle/>
          <a:p>
            <a:r>
              <a:t>Hoofdtekst - niveau één</a:t>
            </a:r>
          </a:p>
          <a:p>
            <a:pPr lvl="1"/>
            <a:r>
              <a:t>Hoofdtekst - niveau twee</a:t>
            </a:r>
          </a:p>
          <a:p>
            <a:pPr lvl="2"/>
            <a:r>
              <a:t>Hoofdtekst - niveau drie</a:t>
            </a:r>
          </a:p>
          <a:p>
            <a:pPr lvl="3"/>
            <a:r>
              <a:t>Hoofdtekst - niveau vier</a:t>
            </a:r>
          </a:p>
          <a:p>
            <a:pPr lvl="4"/>
            <a:r>
              <a:t>Hoofdtekst - niveau vijf</a:t>
            </a:r>
          </a:p>
        </p:txBody>
      </p:sp>
      <p:sp>
        <p:nvSpPr>
          <p:cNvPr id="47" name="Dianummer"/>
          <p:cNvSpPr txBox="1">
            <a:spLocks noGrp="1"/>
          </p:cNvSpPr>
          <p:nvPr>
            <p:ph type="sldNum" sz="quarter" idx="2"/>
          </p:nvPr>
        </p:nvSpPr>
        <p:spPr>
          <a:xfrm>
            <a:off x="8236371" y="6326361"/>
            <a:ext cx="281941" cy="294641"/>
          </a:xfrm>
          <a:prstGeom prst="rect">
            <a:avLst/>
          </a:prstGeom>
        </p:spPr>
        <p:txBody>
          <a:bodyPr/>
          <a:lstStyle/>
          <a:p>
            <a:fld id="{86CB4B4D-7CA3-9044-876B-883B54F8677D}" type="slidenum">
              <a:t>‹#›</a:t>
            </a:fld>
            <a:endParaRPr/>
          </a:p>
        </p:txBody>
      </p:sp>
      <p:sp>
        <p:nvSpPr>
          <p:cNvPr id="48" name="Straight Connector 8"/>
          <p:cNvSpPr/>
          <p:nvPr/>
        </p:nvSpPr>
        <p:spPr>
          <a:xfrm>
            <a:off x="175259" y="6316934"/>
            <a:ext cx="8831582" cy="1"/>
          </a:xfrm>
          <a:prstGeom prst="line">
            <a:avLst/>
          </a:prstGeom>
          <a:ln w="12700" cap="rnd">
            <a:solidFill>
              <a:srgbClr val="000000"/>
            </a:solidFill>
          </a:ln>
        </p:spPr>
        <p:txBody>
          <a:bodyPr lIns="45719" rIns="45719"/>
          <a:lstStyle/>
          <a:p>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sp>
        <p:nvSpPr>
          <p:cNvPr id="55" name="Rectangle 8"/>
          <p:cNvSpPr/>
          <p:nvPr/>
        </p:nvSpPr>
        <p:spPr>
          <a:xfrm>
            <a:off x="143289" y="111873"/>
            <a:ext cx="2926082" cy="108001"/>
          </a:xfrm>
          <a:prstGeom prst="rect">
            <a:avLst/>
          </a:prstGeom>
          <a:solidFill>
            <a:schemeClr val="accent4"/>
          </a:solidFill>
          <a:ln w="12700">
            <a:miter lim="400000"/>
          </a:ln>
        </p:spPr>
        <p:txBody>
          <a:bodyPr lIns="45719" rIns="45719"/>
          <a:lstStyle/>
          <a:p>
            <a:pPr>
              <a:defRPr>
                <a:solidFill>
                  <a:srgbClr val="FFFFFF"/>
                </a:solidFill>
              </a:defRPr>
            </a:pPr>
            <a:endParaRPr/>
          </a:p>
        </p:txBody>
      </p:sp>
      <p:sp>
        <p:nvSpPr>
          <p:cNvPr id="56" name="Rectangle 9"/>
          <p:cNvSpPr/>
          <p:nvPr/>
        </p:nvSpPr>
        <p:spPr>
          <a:xfrm>
            <a:off x="6052201" y="111873"/>
            <a:ext cx="2926081" cy="108001"/>
          </a:xfrm>
          <a:prstGeom prst="rect">
            <a:avLst/>
          </a:prstGeom>
          <a:solidFill>
            <a:schemeClr val="accent1"/>
          </a:solidFill>
          <a:ln w="12700">
            <a:miter lim="400000"/>
          </a:ln>
        </p:spPr>
        <p:txBody>
          <a:bodyPr lIns="45719" rIns="45719"/>
          <a:lstStyle/>
          <a:p>
            <a:endParaRPr/>
          </a:p>
        </p:txBody>
      </p:sp>
      <p:sp>
        <p:nvSpPr>
          <p:cNvPr id="57" name="Rectangle 10"/>
          <p:cNvSpPr/>
          <p:nvPr/>
        </p:nvSpPr>
        <p:spPr>
          <a:xfrm>
            <a:off x="3097745" y="111873"/>
            <a:ext cx="2926081" cy="108001"/>
          </a:xfrm>
          <a:prstGeom prst="rect">
            <a:avLst/>
          </a:prstGeom>
          <a:solidFill>
            <a:schemeClr val="accent2"/>
          </a:solidFill>
          <a:ln w="12700">
            <a:miter lim="400000"/>
          </a:ln>
        </p:spPr>
        <p:txBody>
          <a:bodyPr lIns="45719" rIns="45719"/>
          <a:lstStyle/>
          <a:p>
            <a:endParaRPr/>
          </a:p>
        </p:txBody>
      </p:sp>
      <p:sp>
        <p:nvSpPr>
          <p:cNvPr id="58" name="Straight Connector 13"/>
          <p:cNvSpPr/>
          <p:nvPr/>
        </p:nvSpPr>
        <p:spPr>
          <a:xfrm>
            <a:off x="175259" y="6316934"/>
            <a:ext cx="8831582" cy="1"/>
          </a:xfrm>
          <a:prstGeom prst="line">
            <a:avLst/>
          </a:prstGeom>
          <a:ln w="12700" cap="rnd">
            <a:solidFill>
              <a:srgbClr val="000000"/>
            </a:solidFill>
          </a:ln>
        </p:spPr>
        <p:txBody>
          <a:bodyPr lIns="45719" rIns="45719"/>
          <a:lstStyle/>
          <a:p>
            <a:endParaRPr/>
          </a:p>
        </p:txBody>
      </p:sp>
      <p:sp>
        <p:nvSpPr>
          <p:cNvPr id="59" name="Rectangle 7"/>
          <p:cNvSpPr/>
          <p:nvPr/>
        </p:nvSpPr>
        <p:spPr>
          <a:xfrm>
            <a:off x="452645" y="5141972"/>
            <a:ext cx="8238709" cy="1258828"/>
          </a:xfrm>
          <a:prstGeom prst="rect">
            <a:avLst/>
          </a:prstGeom>
          <a:solidFill>
            <a:schemeClr val="accent1"/>
          </a:solidFill>
          <a:ln w="12700">
            <a:miter lim="400000"/>
          </a:ln>
        </p:spPr>
        <p:txBody>
          <a:bodyPr lIns="45719" rIns="45719"/>
          <a:lstStyle/>
          <a:p>
            <a:endParaRPr/>
          </a:p>
        </p:txBody>
      </p:sp>
      <p:sp>
        <p:nvSpPr>
          <p:cNvPr id="60" name="Titeltekst"/>
          <p:cNvSpPr txBox="1">
            <a:spLocks noGrp="1"/>
          </p:cNvSpPr>
          <p:nvPr>
            <p:ph type="title"/>
          </p:nvPr>
        </p:nvSpPr>
        <p:spPr>
          <a:xfrm>
            <a:off x="581193" y="3036572"/>
            <a:ext cx="7989752" cy="1504845"/>
          </a:xfrm>
          <a:prstGeom prst="rect">
            <a:avLst/>
          </a:prstGeom>
        </p:spPr>
        <p:txBody>
          <a:bodyPr anchor="b"/>
          <a:lstStyle>
            <a:lvl1pPr>
              <a:defRPr sz="3600">
                <a:solidFill>
                  <a:schemeClr val="accent1"/>
                </a:solidFill>
              </a:defRPr>
            </a:lvl1pPr>
          </a:lstStyle>
          <a:p>
            <a:r>
              <a:t>Titeltekst</a:t>
            </a:r>
          </a:p>
        </p:txBody>
      </p:sp>
      <p:sp>
        <p:nvSpPr>
          <p:cNvPr id="61" name="Hoofdtekst - niveau één…"/>
          <p:cNvSpPr txBox="1">
            <a:spLocks noGrp="1"/>
          </p:cNvSpPr>
          <p:nvPr>
            <p:ph type="body" sz="quarter" idx="1"/>
          </p:nvPr>
        </p:nvSpPr>
        <p:spPr>
          <a:xfrm>
            <a:off x="581193" y="4541416"/>
            <a:ext cx="7989752" cy="600557"/>
          </a:xfrm>
          <a:prstGeom prst="rect">
            <a:avLst/>
          </a:prstGeom>
        </p:spPr>
        <p:txBody>
          <a:bodyPr/>
          <a:lstStyle>
            <a:lvl1pPr marL="0" indent="0">
              <a:buClrTx/>
              <a:buSzTx/>
              <a:buNone/>
              <a:defRPr cap="all">
                <a:solidFill>
                  <a:schemeClr val="accent2"/>
                </a:solidFill>
              </a:defRPr>
            </a:lvl1pPr>
            <a:lvl2pPr marL="0" indent="457200">
              <a:buClrTx/>
              <a:buSzTx/>
              <a:buNone/>
              <a:defRPr cap="all">
                <a:solidFill>
                  <a:schemeClr val="accent2"/>
                </a:solidFill>
              </a:defRPr>
            </a:lvl2pPr>
            <a:lvl3pPr marL="0" indent="914400">
              <a:buClrTx/>
              <a:buSzTx/>
              <a:buNone/>
              <a:defRPr cap="all">
                <a:solidFill>
                  <a:schemeClr val="accent2"/>
                </a:solidFill>
              </a:defRPr>
            </a:lvl3pPr>
            <a:lvl4pPr marL="0" indent="1371600">
              <a:buClrTx/>
              <a:buSzTx/>
              <a:buNone/>
              <a:defRPr cap="all">
                <a:solidFill>
                  <a:schemeClr val="accent2"/>
                </a:solidFill>
              </a:defRPr>
            </a:lvl4pPr>
            <a:lvl5pPr marL="0" indent="1828800">
              <a:buClrTx/>
              <a:buSzTx/>
              <a:buNone/>
              <a:defRPr cap="all">
                <a:solidFill>
                  <a:schemeClr val="accent2"/>
                </a:solidFill>
              </a:defRPr>
            </a:lvl5pPr>
          </a:lstStyle>
          <a:p>
            <a:r>
              <a:t>Hoofdtekst - niveau één</a:t>
            </a:r>
          </a:p>
          <a:p>
            <a:pPr lvl="1"/>
            <a:r>
              <a:t>Hoofdtekst - niveau twee</a:t>
            </a:r>
          </a:p>
          <a:p>
            <a:pPr lvl="2"/>
            <a:r>
              <a:t>Hoofdtekst - niveau drie</a:t>
            </a:r>
          </a:p>
          <a:p>
            <a:pPr lvl="3"/>
            <a:r>
              <a:t>Hoofdtekst - niveau vier</a:t>
            </a:r>
          </a:p>
          <a:p>
            <a:pPr lvl="4"/>
            <a:r>
              <a:t>Hoofdtekst - niveau vijf</a:t>
            </a:r>
          </a:p>
        </p:txBody>
      </p:sp>
      <p:sp>
        <p:nvSpPr>
          <p:cNvPr id="62" name="Dianummer"/>
          <p:cNvSpPr txBox="1">
            <a:spLocks noGrp="1"/>
          </p:cNvSpPr>
          <p:nvPr>
            <p:ph type="sldNum" sz="quarter" idx="2"/>
          </p:nvPr>
        </p:nvSpPr>
        <p:spPr>
          <a:xfrm>
            <a:off x="7800475" y="5956136"/>
            <a:ext cx="281941" cy="294641"/>
          </a:xfrm>
          <a:prstGeom prst="rect">
            <a:avLst/>
          </a:prstGeom>
        </p:spPr>
        <p:txBody>
          <a:bodyPr/>
          <a:lstStyle>
            <a:lvl1pPr>
              <a:defRPr>
                <a:solidFill>
                  <a:schemeClr val="accent1">
                    <a:lumOff val="12500"/>
                  </a:schemeClr>
                </a:solidFill>
              </a:defRPr>
            </a:lvl1pPr>
          </a:lstStyle>
          <a:p>
            <a:fld id="{86CB4B4D-7CA3-9044-876B-883B54F8677D}" type="slidenum">
              <a:t>‹#›</a:t>
            </a:fld>
            <a:endParaRPr/>
          </a:p>
        </p:txBody>
      </p:sp>
      <p:sp>
        <p:nvSpPr>
          <p:cNvPr id="63" name="Rectangle 10"/>
          <p:cNvSpPr/>
          <p:nvPr/>
        </p:nvSpPr>
        <p:spPr>
          <a:xfrm>
            <a:off x="142200" y="249101"/>
            <a:ext cx="8831579" cy="840455"/>
          </a:xfrm>
          <a:prstGeom prst="rect">
            <a:avLst/>
          </a:prstGeom>
          <a:solidFill>
            <a:schemeClr val="accent1"/>
          </a:solidFill>
          <a:ln w="12700">
            <a:miter lim="400000"/>
          </a:ln>
        </p:spPr>
        <p:txBody>
          <a:bodyPr lIns="45719" rIns="45719"/>
          <a:lstStyle/>
          <a:p>
            <a:pPr>
              <a:defRPr>
                <a:solidFill>
                  <a:srgbClr val="FFFFFF"/>
                </a:solidFill>
              </a:defRPr>
            </a:pPr>
            <a:endParaRPr/>
          </a:p>
        </p:txBody>
      </p:sp>
      <p:sp>
        <p:nvSpPr>
          <p:cNvPr id="64" name="Title 1"/>
          <p:cNvSpPr txBox="1"/>
          <p:nvPr/>
        </p:nvSpPr>
        <p:spPr>
          <a:xfrm>
            <a:off x="220980" y="292974"/>
            <a:ext cx="8655424" cy="7527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lvl1pPr defTabSz="457200">
              <a:defRPr sz="2800" cap="all"/>
            </a:lvl1pPr>
          </a:lstStyle>
          <a:p>
            <a:r>
              <a:t>Click to edit Master title style</a:t>
            </a: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71" name="Hoofdtekst - niveau één…"/>
          <p:cNvSpPr txBox="1">
            <a:spLocks noGrp="1"/>
          </p:cNvSpPr>
          <p:nvPr>
            <p:ph type="body" sz="half" idx="1"/>
          </p:nvPr>
        </p:nvSpPr>
        <p:spPr>
          <a:xfrm>
            <a:off x="142200" y="1174924"/>
            <a:ext cx="4185204" cy="4967864"/>
          </a:xfrm>
          <a:prstGeom prst="rect">
            <a:avLst/>
          </a:prstGeom>
        </p:spPr>
        <p:txBody>
          <a:bodyPr/>
          <a:lstStyle/>
          <a:p>
            <a:r>
              <a:t>Hoofdtekst - niveau één</a:t>
            </a:r>
          </a:p>
          <a:p>
            <a:pPr lvl="1"/>
            <a:r>
              <a:t>Hoofdtekst - niveau twee</a:t>
            </a:r>
          </a:p>
          <a:p>
            <a:pPr lvl="2"/>
            <a:r>
              <a:t>Hoofdtekst - niveau drie</a:t>
            </a:r>
          </a:p>
          <a:p>
            <a:pPr lvl="3"/>
            <a:r>
              <a:t>Hoofdtekst - niveau vier</a:t>
            </a:r>
          </a:p>
          <a:p>
            <a:pPr lvl="4"/>
            <a:r>
              <a:t>Hoofdtekst - niveau vijf</a:t>
            </a:r>
          </a:p>
        </p:txBody>
      </p:sp>
      <p:sp>
        <p:nvSpPr>
          <p:cNvPr id="72" name="Dianumm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73" name="Titeltekst"/>
          <p:cNvSpPr txBox="1">
            <a:spLocks noGrp="1"/>
          </p:cNvSpPr>
          <p:nvPr>
            <p:ph type="title"/>
          </p:nvPr>
        </p:nvSpPr>
        <p:spPr>
          <a:prstGeom prst="rect">
            <a:avLst/>
          </a:prstGeom>
        </p:spPr>
        <p:txBody>
          <a:bodyPr/>
          <a:lstStyle/>
          <a:p>
            <a:r>
              <a:t>Titeltekst</a:t>
            </a: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Comparison">
    <p:spTree>
      <p:nvGrpSpPr>
        <p:cNvPr id="1" name=""/>
        <p:cNvGrpSpPr/>
        <p:nvPr/>
      </p:nvGrpSpPr>
      <p:grpSpPr>
        <a:xfrm>
          <a:off x="0" y="0"/>
          <a:ext cx="0" cy="0"/>
          <a:chOff x="0" y="0"/>
          <a:chExt cx="0" cy="0"/>
        </a:xfrm>
      </p:grpSpPr>
      <p:sp>
        <p:nvSpPr>
          <p:cNvPr id="80" name="Rectangle 8"/>
          <p:cNvSpPr/>
          <p:nvPr/>
        </p:nvSpPr>
        <p:spPr>
          <a:xfrm>
            <a:off x="143289" y="111873"/>
            <a:ext cx="2926082" cy="108001"/>
          </a:xfrm>
          <a:prstGeom prst="rect">
            <a:avLst/>
          </a:prstGeom>
          <a:solidFill>
            <a:schemeClr val="accent4"/>
          </a:solidFill>
          <a:ln w="12700">
            <a:miter lim="400000"/>
          </a:ln>
        </p:spPr>
        <p:txBody>
          <a:bodyPr lIns="45719" rIns="45719"/>
          <a:lstStyle/>
          <a:p>
            <a:pPr>
              <a:defRPr>
                <a:solidFill>
                  <a:srgbClr val="FFFFFF"/>
                </a:solidFill>
              </a:defRPr>
            </a:pPr>
            <a:endParaRPr/>
          </a:p>
        </p:txBody>
      </p:sp>
      <p:sp>
        <p:nvSpPr>
          <p:cNvPr id="81" name="Rectangle 9"/>
          <p:cNvSpPr/>
          <p:nvPr/>
        </p:nvSpPr>
        <p:spPr>
          <a:xfrm>
            <a:off x="6052201" y="111873"/>
            <a:ext cx="2926081" cy="108001"/>
          </a:xfrm>
          <a:prstGeom prst="rect">
            <a:avLst/>
          </a:prstGeom>
          <a:solidFill>
            <a:schemeClr val="accent1"/>
          </a:solidFill>
          <a:ln w="12700">
            <a:miter lim="400000"/>
          </a:ln>
        </p:spPr>
        <p:txBody>
          <a:bodyPr lIns="45719" rIns="45719"/>
          <a:lstStyle/>
          <a:p>
            <a:endParaRPr/>
          </a:p>
        </p:txBody>
      </p:sp>
      <p:sp>
        <p:nvSpPr>
          <p:cNvPr id="82" name="Rectangle 10"/>
          <p:cNvSpPr/>
          <p:nvPr/>
        </p:nvSpPr>
        <p:spPr>
          <a:xfrm>
            <a:off x="3097745" y="111873"/>
            <a:ext cx="2926081" cy="108001"/>
          </a:xfrm>
          <a:prstGeom prst="rect">
            <a:avLst/>
          </a:prstGeom>
          <a:solidFill>
            <a:schemeClr val="accent2"/>
          </a:solidFill>
          <a:ln w="12700">
            <a:miter lim="400000"/>
          </a:ln>
        </p:spPr>
        <p:txBody>
          <a:bodyPr lIns="45719" rIns="45719"/>
          <a:lstStyle/>
          <a:p>
            <a:endParaRPr/>
          </a:p>
        </p:txBody>
      </p:sp>
      <p:sp>
        <p:nvSpPr>
          <p:cNvPr id="83" name="Straight Connector 13"/>
          <p:cNvSpPr/>
          <p:nvPr/>
        </p:nvSpPr>
        <p:spPr>
          <a:xfrm>
            <a:off x="175259" y="6316934"/>
            <a:ext cx="8831582" cy="1"/>
          </a:xfrm>
          <a:prstGeom prst="line">
            <a:avLst/>
          </a:prstGeom>
          <a:ln w="12700" cap="rnd">
            <a:solidFill>
              <a:srgbClr val="000000"/>
            </a:solidFill>
          </a:ln>
        </p:spPr>
        <p:txBody>
          <a:bodyPr lIns="45719" rIns="45719"/>
          <a:lstStyle/>
          <a:p>
            <a:endParaRPr/>
          </a:p>
        </p:txBody>
      </p:sp>
      <p:sp>
        <p:nvSpPr>
          <p:cNvPr id="84" name="Hoofdtekst - niveau één…"/>
          <p:cNvSpPr txBox="1">
            <a:spLocks noGrp="1"/>
          </p:cNvSpPr>
          <p:nvPr>
            <p:ph type="body" sz="quarter" idx="1"/>
          </p:nvPr>
        </p:nvSpPr>
        <p:spPr>
          <a:xfrm>
            <a:off x="887219" y="2228002"/>
            <a:ext cx="3593501" cy="576263"/>
          </a:xfrm>
          <a:prstGeom prst="rect">
            <a:avLst/>
          </a:prstGeom>
        </p:spPr>
        <p:txBody>
          <a:bodyPr anchor="b"/>
          <a:lstStyle>
            <a:lvl1pPr marL="0" indent="0">
              <a:buClrTx/>
              <a:buSzTx/>
              <a:buNone/>
              <a:defRPr sz="2200">
                <a:solidFill>
                  <a:schemeClr val="accent2"/>
                </a:solidFill>
              </a:defRPr>
            </a:lvl1pPr>
            <a:lvl2pPr marL="0" indent="457200">
              <a:buClrTx/>
              <a:buSzTx/>
              <a:buNone/>
              <a:defRPr sz="2200">
                <a:solidFill>
                  <a:schemeClr val="accent2"/>
                </a:solidFill>
              </a:defRPr>
            </a:lvl2pPr>
            <a:lvl3pPr marL="0" indent="914400">
              <a:buClrTx/>
              <a:buSzTx/>
              <a:buNone/>
              <a:defRPr sz="2200">
                <a:solidFill>
                  <a:schemeClr val="accent2"/>
                </a:solidFill>
              </a:defRPr>
            </a:lvl3pPr>
            <a:lvl4pPr marL="0" indent="1371600">
              <a:buClrTx/>
              <a:buSzTx/>
              <a:buNone/>
              <a:defRPr sz="2200">
                <a:solidFill>
                  <a:schemeClr val="accent2"/>
                </a:solidFill>
              </a:defRPr>
            </a:lvl4pPr>
            <a:lvl5pPr marL="0" indent="1828800">
              <a:buClrTx/>
              <a:buSzTx/>
              <a:buNone/>
              <a:defRPr sz="2200">
                <a:solidFill>
                  <a:schemeClr val="accent2"/>
                </a:solidFill>
              </a:defRPr>
            </a:lvl5pPr>
          </a:lstStyle>
          <a:p>
            <a:r>
              <a:t>Hoofdtekst - niveau één</a:t>
            </a:r>
          </a:p>
          <a:p>
            <a:pPr lvl="1"/>
            <a:r>
              <a:t>Hoofdtekst - niveau twee</a:t>
            </a:r>
          </a:p>
          <a:p>
            <a:pPr lvl="2"/>
            <a:r>
              <a:t>Hoofdtekst - niveau drie</a:t>
            </a:r>
          </a:p>
          <a:p>
            <a:pPr lvl="3"/>
            <a:r>
              <a:t>Hoofdtekst - niveau vier</a:t>
            </a:r>
          </a:p>
          <a:p>
            <a:pPr lvl="4"/>
            <a:r>
              <a:t>Hoofdtekst - niveau vijf</a:t>
            </a:r>
          </a:p>
        </p:txBody>
      </p:sp>
      <p:sp>
        <p:nvSpPr>
          <p:cNvPr id="85" name="Text Placeholder 4"/>
          <p:cNvSpPr>
            <a:spLocks noGrp="1"/>
          </p:cNvSpPr>
          <p:nvPr>
            <p:ph type="body" sz="quarter" idx="13"/>
          </p:nvPr>
        </p:nvSpPr>
        <p:spPr>
          <a:xfrm>
            <a:off x="4969307" y="2228002"/>
            <a:ext cx="3601635" cy="576263"/>
          </a:xfrm>
          <a:prstGeom prst="rect">
            <a:avLst/>
          </a:prstGeom>
        </p:spPr>
        <p:txBody>
          <a:bodyPr anchor="b"/>
          <a:lstStyle/>
          <a:p>
            <a:pPr marL="0" indent="0">
              <a:buClrTx/>
              <a:buSzTx/>
              <a:buNone/>
              <a:defRPr sz="2200">
                <a:solidFill>
                  <a:schemeClr val="accent2"/>
                </a:solidFill>
              </a:defRPr>
            </a:pPr>
            <a:endParaRPr/>
          </a:p>
        </p:txBody>
      </p:sp>
      <p:sp>
        <p:nvSpPr>
          <p:cNvPr id="86" name="Dianummer"/>
          <p:cNvSpPr txBox="1">
            <a:spLocks noGrp="1"/>
          </p:cNvSpPr>
          <p:nvPr>
            <p:ph type="sldNum" sz="quarter" idx="2"/>
          </p:nvPr>
        </p:nvSpPr>
        <p:spPr>
          <a:xfrm>
            <a:off x="7800475" y="5956136"/>
            <a:ext cx="281941" cy="294641"/>
          </a:xfrm>
          <a:prstGeom prst="rect">
            <a:avLst/>
          </a:prstGeom>
        </p:spPr>
        <p:txBody>
          <a:bodyPr/>
          <a:lstStyle/>
          <a:p>
            <a:fld id="{86CB4B4D-7CA3-9044-876B-883B54F8677D}" type="slidenum">
              <a:t>‹#›</a:t>
            </a:fld>
            <a:endParaRPr/>
          </a:p>
        </p:txBody>
      </p:sp>
      <p:sp>
        <p:nvSpPr>
          <p:cNvPr id="87" name="Rectangle 13"/>
          <p:cNvSpPr/>
          <p:nvPr/>
        </p:nvSpPr>
        <p:spPr>
          <a:xfrm>
            <a:off x="142200" y="249101"/>
            <a:ext cx="8831579" cy="840455"/>
          </a:xfrm>
          <a:prstGeom prst="rect">
            <a:avLst/>
          </a:prstGeom>
          <a:solidFill>
            <a:schemeClr val="accent1"/>
          </a:solidFill>
          <a:ln w="12700">
            <a:miter lim="400000"/>
          </a:ln>
        </p:spPr>
        <p:txBody>
          <a:bodyPr lIns="45719" rIns="45719"/>
          <a:lstStyle/>
          <a:p>
            <a:pPr>
              <a:defRPr>
                <a:solidFill>
                  <a:srgbClr val="FFFFFF"/>
                </a:solidFill>
              </a:defRPr>
            </a:pPr>
            <a:endParaRPr/>
          </a:p>
        </p:txBody>
      </p:sp>
      <p:sp>
        <p:nvSpPr>
          <p:cNvPr id="88" name="Titeltekst"/>
          <p:cNvSpPr txBox="1">
            <a:spLocks noGrp="1"/>
          </p:cNvSpPr>
          <p:nvPr>
            <p:ph type="title"/>
          </p:nvPr>
        </p:nvSpPr>
        <p:spPr>
          <a:prstGeom prst="rect">
            <a:avLst/>
          </a:prstGeom>
        </p:spPr>
        <p:txBody>
          <a:bodyPr/>
          <a:lstStyle/>
          <a:p>
            <a:r>
              <a:t>Titeltekst</a:t>
            </a: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95" name="Dianumm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96" name="Titeltekst"/>
          <p:cNvSpPr txBox="1">
            <a:spLocks noGrp="1"/>
          </p:cNvSpPr>
          <p:nvPr>
            <p:ph type="title"/>
          </p:nvPr>
        </p:nvSpPr>
        <p:spPr>
          <a:prstGeom prst="rect">
            <a:avLst/>
          </a:prstGeom>
        </p:spPr>
        <p:txBody>
          <a:bodyPr/>
          <a:lstStyle/>
          <a:p>
            <a:r>
              <a:t>Titeltekst</a:t>
            </a: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103" name="Rectangle 8"/>
          <p:cNvSpPr/>
          <p:nvPr/>
        </p:nvSpPr>
        <p:spPr>
          <a:xfrm>
            <a:off x="143289" y="111873"/>
            <a:ext cx="2926082" cy="108001"/>
          </a:xfrm>
          <a:prstGeom prst="rect">
            <a:avLst/>
          </a:prstGeom>
          <a:solidFill>
            <a:schemeClr val="accent4"/>
          </a:solidFill>
          <a:ln w="12700">
            <a:miter lim="400000"/>
          </a:ln>
        </p:spPr>
        <p:txBody>
          <a:bodyPr lIns="45719" rIns="45719"/>
          <a:lstStyle/>
          <a:p>
            <a:pPr>
              <a:defRPr>
                <a:solidFill>
                  <a:srgbClr val="FFFFFF"/>
                </a:solidFill>
              </a:defRPr>
            </a:pPr>
            <a:endParaRPr/>
          </a:p>
        </p:txBody>
      </p:sp>
      <p:sp>
        <p:nvSpPr>
          <p:cNvPr id="104" name="Rectangle 9"/>
          <p:cNvSpPr/>
          <p:nvPr/>
        </p:nvSpPr>
        <p:spPr>
          <a:xfrm>
            <a:off x="6052201" y="111873"/>
            <a:ext cx="2926081" cy="108001"/>
          </a:xfrm>
          <a:prstGeom prst="rect">
            <a:avLst/>
          </a:prstGeom>
          <a:solidFill>
            <a:schemeClr val="accent1"/>
          </a:solidFill>
          <a:ln w="12700">
            <a:miter lim="400000"/>
          </a:ln>
        </p:spPr>
        <p:txBody>
          <a:bodyPr lIns="45719" rIns="45719"/>
          <a:lstStyle/>
          <a:p>
            <a:endParaRPr/>
          </a:p>
        </p:txBody>
      </p:sp>
      <p:sp>
        <p:nvSpPr>
          <p:cNvPr id="105" name="Rectangle 10"/>
          <p:cNvSpPr/>
          <p:nvPr/>
        </p:nvSpPr>
        <p:spPr>
          <a:xfrm>
            <a:off x="3097745" y="111873"/>
            <a:ext cx="2926081" cy="108001"/>
          </a:xfrm>
          <a:prstGeom prst="rect">
            <a:avLst/>
          </a:prstGeom>
          <a:solidFill>
            <a:schemeClr val="accent2"/>
          </a:solidFill>
          <a:ln w="12700">
            <a:miter lim="400000"/>
          </a:ln>
        </p:spPr>
        <p:txBody>
          <a:bodyPr lIns="45719" rIns="45719"/>
          <a:lstStyle/>
          <a:p>
            <a:endParaRPr/>
          </a:p>
        </p:txBody>
      </p:sp>
      <p:sp>
        <p:nvSpPr>
          <p:cNvPr id="106" name="Straight Connector 13"/>
          <p:cNvSpPr/>
          <p:nvPr/>
        </p:nvSpPr>
        <p:spPr>
          <a:xfrm>
            <a:off x="175259" y="6316934"/>
            <a:ext cx="8831582" cy="1"/>
          </a:xfrm>
          <a:prstGeom prst="line">
            <a:avLst/>
          </a:prstGeom>
          <a:ln w="12700" cap="rnd">
            <a:solidFill>
              <a:srgbClr val="000000"/>
            </a:solidFill>
          </a:ln>
        </p:spPr>
        <p:txBody>
          <a:bodyPr lIns="45719" rIns="45719"/>
          <a:lstStyle/>
          <a:p>
            <a:endParaRPr/>
          </a:p>
        </p:txBody>
      </p:sp>
      <p:sp>
        <p:nvSpPr>
          <p:cNvPr id="107" name="Rectangle 7"/>
          <p:cNvSpPr/>
          <p:nvPr/>
        </p:nvSpPr>
        <p:spPr>
          <a:xfrm>
            <a:off x="142200" y="249101"/>
            <a:ext cx="8831579" cy="840455"/>
          </a:xfrm>
          <a:prstGeom prst="rect">
            <a:avLst/>
          </a:prstGeom>
          <a:solidFill>
            <a:schemeClr val="accent1"/>
          </a:solidFill>
          <a:ln w="12700">
            <a:miter lim="400000"/>
          </a:ln>
        </p:spPr>
        <p:txBody>
          <a:bodyPr lIns="45719" rIns="45719"/>
          <a:lstStyle/>
          <a:p>
            <a:pPr>
              <a:defRPr>
                <a:solidFill>
                  <a:srgbClr val="FFFFFF"/>
                </a:solidFill>
              </a:defRPr>
            </a:pPr>
            <a:endParaRPr/>
          </a:p>
        </p:txBody>
      </p:sp>
      <p:sp>
        <p:nvSpPr>
          <p:cNvPr id="108" name="Titeltekst"/>
          <p:cNvSpPr txBox="1">
            <a:spLocks noGrp="1"/>
          </p:cNvSpPr>
          <p:nvPr>
            <p:ph type="title"/>
          </p:nvPr>
        </p:nvSpPr>
        <p:spPr>
          <a:prstGeom prst="rect">
            <a:avLst/>
          </a:prstGeom>
        </p:spPr>
        <p:txBody>
          <a:bodyPr/>
          <a:lstStyle/>
          <a:p>
            <a:r>
              <a:t>Titeltekst</a:t>
            </a:r>
          </a:p>
        </p:txBody>
      </p:sp>
      <p:sp>
        <p:nvSpPr>
          <p:cNvPr id="109" name="Dianumm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10" name="Straight Connector 10"/>
          <p:cNvSpPr/>
          <p:nvPr/>
        </p:nvSpPr>
        <p:spPr>
          <a:xfrm>
            <a:off x="175259" y="6316934"/>
            <a:ext cx="8831582" cy="1"/>
          </a:xfrm>
          <a:prstGeom prst="line">
            <a:avLst/>
          </a:prstGeom>
          <a:ln w="12700" cap="rnd">
            <a:solidFill>
              <a:srgbClr val="000000"/>
            </a:solidFill>
          </a:ln>
        </p:spPr>
        <p:txBody>
          <a:bodyPr lIns="45719" rIns="45719"/>
          <a:lstStyle/>
          <a:p>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sp>
        <p:nvSpPr>
          <p:cNvPr id="117" name="Rectangle 8"/>
          <p:cNvSpPr/>
          <p:nvPr/>
        </p:nvSpPr>
        <p:spPr>
          <a:xfrm>
            <a:off x="143289" y="111873"/>
            <a:ext cx="2926082" cy="108001"/>
          </a:xfrm>
          <a:prstGeom prst="rect">
            <a:avLst/>
          </a:prstGeom>
          <a:solidFill>
            <a:schemeClr val="accent4"/>
          </a:solidFill>
          <a:ln w="12700">
            <a:miter lim="400000"/>
          </a:ln>
        </p:spPr>
        <p:txBody>
          <a:bodyPr lIns="45719" rIns="45719"/>
          <a:lstStyle/>
          <a:p>
            <a:pPr>
              <a:defRPr>
                <a:solidFill>
                  <a:srgbClr val="FFFFFF"/>
                </a:solidFill>
              </a:defRPr>
            </a:pPr>
            <a:endParaRPr/>
          </a:p>
        </p:txBody>
      </p:sp>
      <p:sp>
        <p:nvSpPr>
          <p:cNvPr id="118" name="Rectangle 9"/>
          <p:cNvSpPr/>
          <p:nvPr/>
        </p:nvSpPr>
        <p:spPr>
          <a:xfrm>
            <a:off x="6052201" y="111873"/>
            <a:ext cx="2926081" cy="108001"/>
          </a:xfrm>
          <a:prstGeom prst="rect">
            <a:avLst/>
          </a:prstGeom>
          <a:solidFill>
            <a:schemeClr val="accent1"/>
          </a:solidFill>
          <a:ln w="12700">
            <a:miter lim="400000"/>
          </a:ln>
        </p:spPr>
        <p:txBody>
          <a:bodyPr lIns="45719" rIns="45719"/>
          <a:lstStyle/>
          <a:p>
            <a:endParaRPr/>
          </a:p>
        </p:txBody>
      </p:sp>
      <p:sp>
        <p:nvSpPr>
          <p:cNvPr id="119" name="Rectangle 10"/>
          <p:cNvSpPr/>
          <p:nvPr/>
        </p:nvSpPr>
        <p:spPr>
          <a:xfrm>
            <a:off x="3097745" y="111873"/>
            <a:ext cx="2926081" cy="108001"/>
          </a:xfrm>
          <a:prstGeom prst="rect">
            <a:avLst/>
          </a:prstGeom>
          <a:solidFill>
            <a:schemeClr val="accent2"/>
          </a:solidFill>
          <a:ln w="12700">
            <a:miter lim="400000"/>
          </a:ln>
        </p:spPr>
        <p:txBody>
          <a:bodyPr lIns="45719" rIns="45719"/>
          <a:lstStyle/>
          <a:p>
            <a:endParaRPr/>
          </a:p>
        </p:txBody>
      </p:sp>
      <p:sp>
        <p:nvSpPr>
          <p:cNvPr id="120" name="Straight Connector 13"/>
          <p:cNvSpPr/>
          <p:nvPr/>
        </p:nvSpPr>
        <p:spPr>
          <a:xfrm>
            <a:off x="175259" y="6316934"/>
            <a:ext cx="8831582" cy="1"/>
          </a:xfrm>
          <a:prstGeom prst="line">
            <a:avLst/>
          </a:prstGeom>
          <a:ln w="12700" cap="rnd">
            <a:solidFill>
              <a:srgbClr val="000000"/>
            </a:solidFill>
          </a:ln>
        </p:spPr>
        <p:txBody>
          <a:bodyPr lIns="45719" rIns="45719"/>
          <a:lstStyle/>
          <a:p>
            <a:endParaRPr/>
          </a:p>
        </p:txBody>
      </p:sp>
      <p:sp>
        <p:nvSpPr>
          <p:cNvPr id="121" name="Rectangle 8"/>
          <p:cNvSpPr/>
          <p:nvPr/>
        </p:nvSpPr>
        <p:spPr>
          <a:xfrm>
            <a:off x="452645" y="5141972"/>
            <a:ext cx="8238709" cy="1274703"/>
          </a:xfrm>
          <a:prstGeom prst="rect">
            <a:avLst/>
          </a:prstGeom>
          <a:solidFill>
            <a:schemeClr val="accent1"/>
          </a:solidFill>
          <a:ln w="12700">
            <a:miter lim="400000"/>
          </a:ln>
        </p:spPr>
        <p:txBody>
          <a:bodyPr lIns="45719" rIns="45719"/>
          <a:lstStyle/>
          <a:p>
            <a:endParaRPr/>
          </a:p>
        </p:txBody>
      </p:sp>
      <p:sp>
        <p:nvSpPr>
          <p:cNvPr id="122" name="Titeltekst"/>
          <p:cNvSpPr txBox="1">
            <a:spLocks noGrp="1"/>
          </p:cNvSpPr>
          <p:nvPr>
            <p:ph type="title"/>
          </p:nvPr>
        </p:nvSpPr>
        <p:spPr>
          <a:xfrm>
            <a:off x="581352" y="5262295"/>
            <a:ext cx="3536625" cy="689515"/>
          </a:xfrm>
          <a:prstGeom prst="rect">
            <a:avLst/>
          </a:prstGeom>
        </p:spPr>
        <p:txBody>
          <a:bodyPr anchor="ctr"/>
          <a:lstStyle>
            <a:lvl1pPr>
              <a:defRPr sz="2000">
                <a:solidFill>
                  <a:schemeClr val="accent1">
                    <a:lumOff val="12500"/>
                  </a:schemeClr>
                </a:solidFill>
              </a:defRPr>
            </a:lvl1pPr>
          </a:lstStyle>
          <a:p>
            <a:r>
              <a:t>Titeltekst</a:t>
            </a:r>
          </a:p>
        </p:txBody>
      </p:sp>
      <p:sp>
        <p:nvSpPr>
          <p:cNvPr id="123" name="Hoofdtekst - niveau één…"/>
          <p:cNvSpPr txBox="1">
            <a:spLocks noGrp="1"/>
          </p:cNvSpPr>
          <p:nvPr>
            <p:ph type="body" idx="1"/>
          </p:nvPr>
        </p:nvSpPr>
        <p:spPr>
          <a:xfrm>
            <a:off x="446399" y="601199"/>
            <a:ext cx="8240401" cy="4204801"/>
          </a:xfrm>
          <a:prstGeom prst="rect">
            <a:avLst/>
          </a:prstGeom>
        </p:spPr>
        <p:txBody>
          <a:bodyPr anchor="ctr"/>
          <a:lstStyle>
            <a:lvl1pPr>
              <a:defRPr sz="2000"/>
            </a:lvl1pPr>
            <a:lvl2pPr marL="663999" indent="-339999">
              <a:defRPr sz="2000"/>
            </a:lvl2pPr>
            <a:lvl3pPr marL="967500" indent="-337500">
              <a:defRPr sz="2000"/>
            </a:lvl3pPr>
            <a:lvl4pPr marL="1342285" indent="-334285">
              <a:defRPr sz="2000"/>
            </a:lvl4pPr>
            <a:lvl5pPr marL="1702285" indent="-334285">
              <a:defRPr sz="2000"/>
            </a:lvl5pPr>
          </a:lstStyle>
          <a:p>
            <a:r>
              <a:t>Hoofdtekst - niveau één</a:t>
            </a:r>
          </a:p>
          <a:p>
            <a:pPr lvl="1"/>
            <a:r>
              <a:t>Hoofdtekst - niveau twee</a:t>
            </a:r>
          </a:p>
          <a:p>
            <a:pPr lvl="2"/>
            <a:r>
              <a:t>Hoofdtekst - niveau drie</a:t>
            </a:r>
          </a:p>
          <a:p>
            <a:pPr lvl="3"/>
            <a:r>
              <a:t>Hoofdtekst - niveau vier</a:t>
            </a:r>
          </a:p>
          <a:p>
            <a:pPr lvl="4"/>
            <a:r>
              <a:t>Hoofdtekst - niveau vijf</a:t>
            </a:r>
          </a:p>
        </p:txBody>
      </p:sp>
      <p:sp>
        <p:nvSpPr>
          <p:cNvPr id="124" name="Text Placeholder 3"/>
          <p:cNvSpPr>
            <a:spLocks noGrp="1"/>
          </p:cNvSpPr>
          <p:nvPr>
            <p:ph type="body" sz="quarter" idx="13"/>
          </p:nvPr>
        </p:nvSpPr>
        <p:spPr>
          <a:xfrm>
            <a:off x="4305617" y="5262295"/>
            <a:ext cx="4265327" cy="689516"/>
          </a:xfrm>
          <a:prstGeom prst="rect">
            <a:avLst/>
          </a:prstGeom>
        </p:spPr>
        <p:txBody>
          <a:bodyPr anchor="ctr"/>
          <a:lstStyle/>
          <a:p>
            <a:pPr marL="0" indent="0" algn="r">
              <a:buClrTx/>
              <a:buSzTx/>
              <a:buNone/>
              <a:defRPr sz="1100">
                <a:solidFill>
                  <a:srgbClr val="FFFFFF"/>
                </a:solidFill>
              </a:defRPr>
            </a:pPr>
            <a:endParaRPr/>
          </a:p>
        </p:txBody>
      </p:sp>
      <p:sp>
        <p:nvSpPr>
          <p:cNvPr id="125" name="Dianummer"/>
          <p:cNvSpPr txBox="1">
            <a:spLocks noGrp="1"/>
          </p:cNvSpPr>
          <p:nvPr>
            <p:ph type="sldNum" sz="quarter" idx="2"/>
          </p:nvPr>
        </p:nvSpPr>
        <p:spPr>
          <a:xfrm>
            <a:off x="7800475" y="5956136"/>
            <a:ext cx="281941" cy="294641"/>
          </a:xfrm>
          <a:prstGeom prst="rect">
            <a:avLst/>
          </a:prstGeom>
        </p:spPr>
        <p:txBody>
          <a:bodyPr/>
          <a:lstStyle>
            <a:lvl1pPr>
              <a:defRPr>
                <a:solidFill>
                  <a:schemeClr val="accent1">
                    <a:lumOff val="12500"/>
                  </a:schemeClr>
                </a:solidFill>
              </a:defRPr>
            </a:lvl1p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sp>
        <p:nvSpPr>
          <p:cNvPr id="132" name="Rectangle 8"/>
          <p:cNvSpPr/>
          <p:nvPr/>
        </p:nvSpPr>
        <p:spPr>
          <a:xfrm>
            <a:off x="143289" y="111873"/>
            <a:ext cx="2926082" cy="108001"/>
          </a:xfrm>
          <a:prstGeom prst="rect">
            <a:avLst/>
          </a:prstGeom>
          <a:solidFill>
            <a:schemeClr val="accent4"/>
          </a:solidFill>
          <a:ln w="12700">
            <a:miter lim="400000"/>
          </a:ln>
        </p:spPr>
        <p:txBody>
          <a:bodyPr lIns="45719" rIns="45719"/>
          <a:lstStyle/>
          <a:p>
            <a:pPr>
              <a:defRPr>
                <a:solidFill>
                  <a:srgbClr val="FFFFFF"/>
                </a:solidFill>
              </a:defRPr>
            </a:pPr>
            <a:endParaRPr/>
          </a:p>
        </p:txBody>
      </p:sp>
      <p:sp>
        <p:nvSpPr>
          <p:cNvPr id="133" name="Rectangle 9"/>
          <p:cNvSpPr/>
          <p:nvPr/>
        </p:nvSpPr>
        <p:spPr>
          <a:xfrm>
            <a:off x="6052201" y="111873"/>
            <a:ext cx="2926081" cy="108001"/>
          </a:xfrm>
          <a:prstGeom prst="rect">
            <a:avLst/>
          </a:prstGeom>
          <a:solidFill>
            <a:schemeClr val="accent1"/>
          </a:solidFill>
          <a:ln w="12700">
            <a:miter lim="400000"/>
          </a:ln>
        </p:spPr>
        <p:txBody>
          <a:bodyPr lIns="45719" rIns="45719"/>
          <a:lstStyle/>
          <a:p>
            <a:endParaRPr/>
          </a:p>
        </p:txBody>
      </p:sp>
      <p:sp>
        <p:nvSpPr>
          <p:cNvPr id="134" name="Rectangle 10"/>
          <p:cNvSpPr/>
          <p:nvPr/>
        </p:nvSpPr>
        <p:spPr>
          <a:xfrm>
            <a:off x="3097745" y="111873"/>
            <a:ext cx="2926081" cy="108001"/>
          </a:xfrm>
          <a:prstGeom prst="rect">
            <a:avLst/>
          </a:prstGeom>
          <a:solidFill>
            <a:schemeClr val="accent2"/>
          </a:solidFill>
          <a:ln w="12700">
            <a:miter lim="400000"/>
          </a:ln>
        </p:spPr>
        <p:txBody>
          <a:bodyPr lIns="45719" rIns="45719"/>
          <a:lstStyle/>
          <a:p>
            <a:endParaRPr/>
          </a:p>
        </p:txBody>
      </p:sp>
      <p:sp>
        <p:nvSpPr>
          <p:cNvPr id="135" name="Straight Connector 13"/>
          <p:cNvSpPr/>
          <p:nvPr/>
        </p:nvSpPr>
        <p:spPr>
          <a:xfrm>
            <a:off x="175259" y="6316934"/>
            <a:ext cx="8831582" cy="1"/>
          </a:xfrm>
          <a:prstGeom prst="line">
            <a:avLst/>
          </a:prstGeom>
          <a:ln w="12700" cap="rnd">
            <a:solidFill>
              <a:srgbClr val="000000"/>
            </a:solidFill>
          </a:ln>
        </p:spPr>
        <p:txBody>
          <a:bodyPr lIns="45719" rIns="45719"/>
          <a:lstStyle/>
          <a:p>
            <a:endParaRPr/>
          </a:p>
        </p:txBody>
      </p:sp>
      <p:sp>
        <p:nvSpPr>
          <p:cNvPr id="136" name="Titeltekst"/>
          <p:cNvSpPr txBox="1">
            <a:spLocks noGrp="1"/>
          </p:cNvSpPr>
          <p:nvPr>
            <p:ph type="title"/>
          </p:nvPr>
        </p:nvSpPr>
        <p:spPr>
          <a:xfrm>
            <a:off x="581191" y="4693389"/>
            <a:ext cx="7989753" cy="566739"/>
          </a:xfrm>
          <a:prstGeom prst="rect">
            <a:avLst/>
          </a:prstGeom>
        </p:spPr>
        <p:txBody>
          <a:bodyPr anchor="b"/>
          <a:lstStyle>
            <a:lvl1pPr>
              <a:defRPr sz="2400">
                <a:solidFill>
                  <a:schemeClr val="accent1"/>
                </a:solidFill>
              </a:defRPr>
            </a:lvl1pPr>
          </a:lstStyle>
          <a:p>
            <a:r>
              <a:t>Titeltekst</a:t>
            </a:r>
          </a:p>
        </p:txBody>
      </p:sp>
      <p:sp>
        <p:nvSpPr>
          <p:cNvPr id="137" name="Picture Placeholder 2"/>
          <p:cNvSpPr>
            <a:spLocks noGrp="1"/>
          </p:cNvSpPr>
          <p:nvPr>
            <p:ph type="pic" idx="13"/>
          </p:nvPr>
        </p:nvSpPr>
        <p:spPr>
          <a:xfrm>
            <a:off x="448092" y="599725"/>
            <a:ext cx="8238707" cy="3557252"/>
          </a:xfrm>
          <a:prstGeom prst="rect">
            <a:avLst/>
          </a:prstGeom>
        </p:spPr>
        <p:txBody>
          <a:bodyPr lIns="91439" rIns="91439">
            <a:noAutofit/>
          </a:bodyPr>
          <a:lstStyle/>
          <a:p>
            <a:endParaRPr/>
          </a:p>
        </p:txBody>
      </p:sp>
      <p:sp>
        <p:nvSpPr>
          <p:cNvPr id="138" name="Hoofdtekst - niveau één…"/>
          <p:cNvSpPr txBox="1">
            <a:spLocks noGrp="1"/>
          </p:cNvSpPr>
          <p:nvPr>
            <p:ph type="body" sz="quarter" idx="1"/>
          </p:nvPr>
        </p:nvSpPr>
        <p:spPr>
          <a:xfrm>
            <a:off x="581191" y="5260125"/>
            <a:ext cx="7989753" cy="598672"/>
          </a:xfrm>
          <a:prstGeom prst="rect">
            <a:avLst/>
          </a:prstGeom>
        </p:spPr>
        <p:txBody>
          <a:bodyPr/>
          <a:lstStyle>
            <a:lvl1pPr marL="0" indent="0">
              <a:buClrTx/>
              <a:buSzTx/>
              <a:buNone/>
              <a:defRPr sz="1200"/>
            </a:lvl1pPr>
            <a:lvl2pPr marL="0" indent="457200">
              <a:buClrTx/>
              <a:buSzTx/>
              <a:buNone/>
              <a:defRPr sz="1200"/>
            </a:lvl2pPr>
            <a:lvl3pPr marL="0" indent="914400">
              <a:buClrTx/>
              <a:buSzTx/>
              <a:buNone/>
              <a:defRPr sz="1200"/>
            </a:lvl3pPr>
            <a:lvl4pPr marL="0" indent="1371600">
              <a:buClrTx/>
              <a:buSzTx/>
              <a:buNone/>
              <a:defRPr sz="1200"/>
            </a:lvl4pPr>
            <a:lvl5pPr marL="0" indent="1828800">
              <a:buClrTx/>
              <a:buSzTx/>
              <a:buNone/>
              <a:defRPr sz="1200"/>
            </a:lvl5pPr>
          </a:lstStyle>
          <a:p>
            <a:r>
              <a:t>Hoofdtekst - niveau één</a:t>
            </a:r>
          </a:p>
          <a:p>
            <a:pPr lvl="1"/>
            <a:r>
              <a:t>Hoofdtekst - niveau twee</a:t>
            </a:r>
          </a:p>
          <a:p>
            <a:pPr lvl="2"/>
            <a:r>
              <a:t>Hoofdtekst - niveau drie</a:t>
            </a:r>
          </a:p>
          <a:p>
            <a:pPr lvl="3"/>
            <a:r>
              <a:t>Hoofdtekst - niveau vier</a:t>
            </a:r>
          </a:p>
          <a:p>
            <a:pPr lvl="4"/>
            <a:r>
              <a:t>Hoofdtekst - niveau vijf</a:t>
            </a:r>
          </a:p>
        </p:txBody>
      </p:sp>
      <p:sp>
        <p:nvSpPr>
          <p:cNvPr id="139" name="Dianummer"/>
          <p:cNvSpPr txBox="1">
            <a:spLocks noGrp="1"/>
          </p:cNvSpPr>
          <p:nvPr>
            <p:ph type="sldNum" sz="quarter" idx="2"/>
          </p:nvPr>
        </p:nvSpPr>
        <p:spPr>
          <a:xfrm>
            <a:off x="7800475" y="5956136"/>
            <a:ext cx="281941" cy="294641"/>
          </a:xfrm>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8"/>
          <p:cNvSpPr/>
          <p:nvPr/>
        </p:nvSpPr>
        <p:spPr>
          <a:xfrm>
            <a:off x="143289" y="111873"/>
            <a:ext cx="2926082" cy="108001"/>
          </a:xfrm>
          <a:prstGeom prst="rect">
            <a:avLst/>
          </a:prstGeom>
          <a:solidFill>
            <a:schemeClr val="accent4"/>
          </a:solidFill>
          <a:ln w="12700">
            <a:miter lim="400000"/>
          </a:ln>
        </p:spPr>
        <p:txBody>
          <a:bodyPr lIns="45719" rIns="45719"/>
          <a:lstStyle/>
          <a:p>
            <a:pPr>
              <a:defRPr>
                <a:solidFill>
                  <a:srgbClr val="FFFFFF"/>
                </a:solidFill>
              </a:defRPr>
            </a:pPr>
            <a:endParaRPr/>
          </a:p>
        </p:txBody>
      </p:sp>
      <p:sp>
        <p:nvSpPr>
          <p:cNvPr id="3" name="Rectangle 9"/>
          <p:cNvSpPr/>
          <p:nvPr/>
        </p:nvSpPr>
        <p:spPr>
          <a:xfrm>
            <a:off x="6052201" y="111873"/>
            <a:ext cx="2926081" cy="108001"/>
          </a:xfrm>
          <a:prstGeom prst="rect">
            <a:avLst/>
          </a:prstGeom>
          <a:solidFill>
            <a:schemeClr val="accent1"/>
          </a:solidFill>
          <a:ln w="12700">
            <a:miter lim="400000"/>
          </a:ln>
        </p:spPr>
        <p:txBody>
          <a:bodyPr lIns="45719" rIns="45719"/>
          <a:lstStyle/>
          <a:p>
            <a:endParaRPr/>
          </a:p>
        </p:txBody>
      </p:sp>
      <p:sp>
        <p:nvSpPr>
          <p:cNvPr id="4" name="Rectangle 10"/>
          <p:cNvSpPr/>
          <p:nvPr/>
        </p:nvSpPr>
        <p:spPr>
          <a:xfrm>
            <a:off x="3097745" y="111873"/>
            <a:ext cx="2926081" cy="108001"/>
          </a:xfrm>
          <a:prstGeom prst="rect">
            <a:avLst/>
          </a:prstGeom>
          <a:solidFill>
            <a:schemeClr val="accent2"/>
          </a:solidFill>
          <a:ln w="12700">
            <a:miter lim="400000"/>
          </a:ln>
        </p:spPr>
        <p:txBody>
          <a:bodyPr lIns="45719" rIns="45719"/>
          <a:lstStyle/>
          <a:p>
            <a:endParaRPr/>
          </a:p>
        </p:txBody>
      </p:sp>
      <p:sp>
        <p:nvSpPr>
          <p:cNvPr id="5" name="Straight Connector 13"/>
          <p:cNvSpPr/>
          <p:nvPr/>
        </p:nvSpPr>
        <p:spPr>
          <a:xfrm>
            <a:off x="175259" y="6316934"/>
            <a:ext cx="8831582" cy="1"/>
          </a:xfrm>
          <a:prstGeom prst="line">
            <a:avLst/>
          </a:prstGeom>
          <a:ln w="12700" cap="rnd">
            <a:solidFill>
              <a:srgbClr val="000000"/>
            </a:solidFill>
          </a:ln>
        </p:spPr>
        <p:txBody>
          <a:bodyPr lIns="45719" rIns="45719"/>
          <a:lstStyle/>
          <a:p>
            <a:endParaRPr/>
          </a:p>
        </p:txBody>
      </p:sp>
      <p:sp>
        <p:nvSpPr>
          <p:cNvPr id="6" name="Dianummer"/>
          <p:cNvSpPr txBox="1">
            <a:spLocks noGrp="1"/>
          </p:cNvSpPr>
          <p:nvPr>
            <p:ph type="sldNum" sz="quarter" idx="2"/>
          </p:nvPr>
        </p:nvSpPr>
        <p:spPr>
          <a:xfrm>
            <a:off x="8236371" y="6280641"/>
            <a:ext cx="281941" cy="294641"/>
          </a:xfrm>
          <a:prstGeom prst="rect">
            <a:avLst/>
          </a:prstGeom>
          <a:ln w="12700">
            <a:miter lim="400000"/>
          </a:ln>
        </p:spPr>
        <p:txBody>
          <a:bodyPr wrap="none" lIns="45719" rIns="45719">
            <a:spAutoFit/>
          </a:bodyPr>
          <a:lstStyle>
            <a:lvl1pPr>
              <a:defRPr sz="1400"/>
            </a:lvl1pPr>
          </a:lstStyle>
          <a:p>
            <a:fld id="{86CB4B4D-7CA3-9044-876B-883B54F8677D}" type="slidenum">
              <a:t>‹#›</a:t>
            </a:fld>
            <a:endParaRPr/>
          </a:p>
        </p:txBody>
      </p:sp>
      <p:sp>
        <p:nvSpPr>
          <p:cNvPr id="7" name="Straight Connector 8"/>
          <p:cNvSpPr/>
          <p:nvPr/>
        </p:nvSpPr>
        <p:spPr>
          <a:xfrm>
            <a:off x="175259" y="6316934"/>
            <a:ext cx="8831582" cy="1"/>
          </a:xfrm>
          <a:prstGeom prst="line">
            <a:avLst/>
          </a:prstGeom>
          <a:ln w="12700" cap="rnd">
            <a:solidFill>
              <a:srgbClr val="000000"/>
            </a:solidFill>
          </a:ln>
        </p:spPr>
        <p:txBody>
          <a:bodyPr lIns="45719" rIns="45719"/>
          <a:lstStyle/>
          <a:p>
            <a:endParaRPr/>
          </a:p>
        </p:txBody>
      </p:sp>
      <p:sp>
        <p:nvSpPr>
          <p:cNvPr id="8" name="Rectangle 12"/>
          <p:cNvSpPr/>
          <p:nvPr/>
        </p:nvSpPr>
        <p:spPr>
          <a:xfrm>
            <a:off x="142200" y="249101"/>
            <a:ext cx="8831579" cy="840455"/>
          </a:xfrm>
          <a:prstGeom prst="rect">
            <a:avLst/>
          </a:prstGeom>
          <a:solidFill>
            <a:schemeClr val="accent1"/>
          </a:solidFill>
          <a:ln w="12700">
            <a:miter lim="400000"/>
          </a:ln>
        </p:spPr>
        <p:txBody>
          <a:bodyPr lIns="45719" rIns="45719"/>
          <a:lstStyle/>
          <a:p>
            <a:pPr>
              <a:defRPr>
                <a:solidFill>
                  <a:srgbClr val="FFFFFF"/>
                </a:solidFill>
              </a:defRPr>
            </a:pPr>
            <a:endParaRPr/>
          </a:p>
        </p:txBody>
      </p:sp>
      <p:sp>
        <p:nvSpPr>
          <p:cNvPr id="9" name="Titeltekst"/>
          <p:cNvSpPr txBox="1">
            <a:spLocks noGrp="1"/>
          </p:cNvSpPr>
          <p:nvPr>
            <p:ph type="title"/>
          </p:nvPr>
        </p:nvSpPr>
        <p:spPr>
          <a:xfrm>
            <a:off x="175260" y="292974"/>
            <a:ext cx="8746864" cy="7527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Titeltekst</a:t>
            </a:r>
          </a:p>
        </p:txBody>
      </p:sp>
      <p:sp>
        <p:nvSpPr>
          <p:cNvPr id="10" name="Hoofdtekst - niveau één…"/>
          <p:cNvSpPr txBox="1">
            <a:spLocks noGrp="1"/>
          </p:cNvSpPr>
          <p:nvPr>
            <p:ph type="body" idx="1"/>
          </p:nvPr>
        </p:nvSpPr>
        <p:spPr>
          <a:xfrm>
            <a:off x="457200" y="1600200"/>
            <a:ext cx="8229600" cy="5257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Hoofdtekst - niveau één</a:t>
            </a:r>
          </a:p>
          <a:p>
            <a:pPr lvl="1"/>
            <a:r>
              <a:t>Hoofdtekst - niveau twee</a:t>
            </a:r>
          </a:p>
          <a:p>
            <a:pPr lvl="2"/>
            <a:r>
              <a:t>Hoofdtekst - niveau drie</a:t>
            </a:r>
          </a:p>
          <a:p>
            <a:pPr lvl="3"/>
            <a:r>
              <a:t>Hoofdtekst - niveau vier</a:t>
            </a:r>
          </a:p>
          <a:p>
            <a:pPr lvl="4"/>
            <a:r>
              <a:t>Hoofdtekst - niveau vijf</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med"/>
  <p:txStyles>
    <p:titleStyle>
      <a:lvl1pPr marL="0" marR="0" indent="0" algn="l" defTabSz="457200" rtl="0" latinLnBrk="0">
        <a:lnSpc>
          <a:spcPct val="100000"/>
        </a:lnSpc>
        <a:spcBef>
          <a:spcPts val="0"/>
        </a:spcBef>
        <a:spcAft>
          <a:spcPts val="0"/>
        </a:spcAft>
        <a:buClrTx/>
        <a:buSzTx/>
        <a:buFontTx/>
        <a:buNone/>
        <a:tabLst/>
        <a:defRPr sz="2800" b="0" i="0" u="none" strike="noStrike" cap="all" spc="0" baseline="0">
          <a:solidFill>
            <a:srgbClr val="000000"/>
          </a:solidFill>
          <a:uFillTx/>
          <a:latin typeface="Gill Sans MT"/>
          <a:ea typeface="Gill Sans MT"/>
          <a:cs typeface="Gill Sans MT"/>
          <a:sym typeface="Gill Sans MT"/>
        </a:defRPr>
      </a:lvl1pPr>
      <a:lvl2pPr marL="0" marR="0" indent="0" algn="l" defTabSz="457200" rtl="0" latinLnBrk="0">
        <a:lnSpc>
          <a:spcPct val="100000"/>
        </a:lnSpc>
        <a:spcBef>
          <a:spcPts val="0"/>
        </a:spcBef>
        <a:spcAft>
          <a:spcPts val="0"/>
        </a:spcAft>
        <a:buClrTx/>
        <a:buSzTx/>
        <a:buFontTx/>
        <a:buNone/>
        <a:tabLst/>
        <a:defRPr sz="2800" b="0" i="0" u="none" strike="noStrike" cap="all" spc="0" baseline="0">
          <a:solidFill>
            <a:srgbClr val="000000"/>
          </a:solidFill>
          <a:uFillTx/>
          <a:latin typeface="Gill Sans MT"/>
          <a:ea typeface="Gill Sans MT"/>
          <a:cs typeface="Gill Sans MT"/>
          <a:sym typeface="Gill Sans MT"/>
        </a:defRPr>
      </a:lvl2pPr>
      <a:lvl3pPr marL="0" marR="0" indent="0" algn="l" defTabSz="457200" rtl="0" latinLnBrk="0">
        <a:lnSpc>
          <a:spcPct val="100000"/>
        </a:lnSpc>
        <a:spcBef>
          <a:spcPts val="0"/>
        </a:spcBef>
        <a:spcAft>
          <a:spcPts val="0"/>
        </a:spcAft>
        <a:buClrTx/>
        <a:buSzTx/>
        <a:buFontTx/>
        <a:buNone/>
        <a:tabLst/>
        <a:defRPr sz="2800" b="0" i="0" u="none" strike="noStrike" cap="all" spc="0" baseline="0">
          <a:solidFill>
            <a:srgbClr val="000000"/>
          </a:solidFill>
          <a:uFillTx/>
          <a:latin typeface="Gill Sans MT"/>
          <a:ea typeface="Gill Sans MT"/>
          <a:cs typeface="Gill Sans MT"/>
          <a:sym typeface="Gill Sans MT"/>
        </a:defRPr>
      </a:lvl3pPr>
      <a:lvl4pPr marL="0" marR="0" indent="0" algn="l" defTabSz="457200" rtl="0" latinLnBrk="0">
        <a:lnSpc>
          <a:spcPct val="100000"/>
        </a:lnSpc>
        <a:spcBef>
          <a:spcPts val="0"/>
        </a:spcBef>
        <a:spcAft>
          <a:spcPts val="0"/>
        </a:spcAft>
        <a:buClrTx/>
        <a:buSzTx/>
        <a:buFontTx/>
        <a:buNone/>
        <a:tabLst/>
        <a:defRPr sz="2800" b="0" i="0" u="none" strike="noStrike" cap="all" spc="0" baseline="0">
          <a:solidFill>
            <a:srgbClr val="000000"/>
          </a:solidFill>
          <a:uFillTx/>
          <a:latin typeface="Gill Sans MT"/>
          <a:ea typeface="Gill Sans MT"/>
          <a:cs typeface="Gill Sans MT"/>
          <a:sym typeface="Gill Sans MT"/>
        </a:defRPr>
      </a:lvl4pPr>
      <a:lvl5pPr marL="0" marR="0" indent="0" algn="l" defTabSz="457200" rtl="0" latinLnBrk="0">
        <a:lnSpc>
          <a:spcPct val="100000"/>
        </a:lnSpc>
        <a:spcBef>
          <a:spcPts val="0"/>
        </a:spcBef>
        <a:spcAft>
          <a:spcPts val="0"/>
        </a:spcAft>
        <a:buClrTx/>
        <a:buSzTx/>
        <a:buFontTx/>
        <a:buNone/>
        <a:tabLst/>
        <a:defRPr sz="2800" b="0" i="0" u="none" strike="noStrike" cap="all" spc="0" baseline="0">
          <a:solidFill>
            <a:srgbClr val="000000"/>
          </a:solidFill>
          <a:uFillTx/>
          <a:latin typeface="Gill Sans MT"/>
          <a:ea typeface="Gill Sans MT"/>
          <a:cs typeface="Gill Sans MT"/>
          <a:sym typeface="Gill Sans MT"/>
        </a:defRPr>
      </a:lvl5pPr>
      <a:lvl6pPr marL="0" marR="0" indent="0" algn="l" defTabSz="457200" rtl="0" latinLnBrk="0">
        <a:lnSpc>
          <a:spcPct val="100000"/>
        </a:lnSpc>
        <a:spcBef>
          <a:spcPts val="0"/>
        </a:spcBef>
        <a:spcAft>
          <a:spcPts val="0"/>
        </a:spcAft>
        <a:buClrTx/>
        <a:buSzTx/>
        <a:buFontTx/>
        <a:buNone/>
        <a:tabLst/>
        <a:defRPr sz="2800" b="0" i="0" u="none" strike="noStrike" cap="all" spc="0" baseline="0">
          <a:solidFill>
            <a:srgbClr val="000000"/>
          </a:solidFill>
          <a:uFillTx/>
          <a:latin typeface="Gill Sans MT"/>
          <a:ea typeface="Gill Sans MT"/>
          <a:cs typeface="Gill Sans MT"/>
          <a:sym typeface="Gill Sans MT"/>
        </a:defRPr>
      </a:lvl6pPr>
      <a:lvl7pPr marL="0" marR="0" indent="0" algn="l" defTabSz="457200" rtl="0" latinLnBrk="0">
        <a:lnSpc>
          <a:spcPct val="100000"/>
        </a:lnSpc>
        <a:spcBef>
          <a:spcPts val="0"/>
        </a:spcBef>
        <a:spcAft>
          <a:spcPts val="0"/>
        </a:spcAft>
        <a:buClrTx/>
        <a:buSzTx/>
        <a:buFontTx/>
        <a:buNone/>
        <a:tabLst/>
        <a:defRPr sz="2800" b="0" i="0" u="none" strike="noStrike" cap="all" spc="0" baseline="0">
          <a:solidFill>
            <a:srgbClr val="000000"/>
          </a:solidFill>
          <a:uFillTx/>
          <a:latin typeface="Gill Sans MT"/>
          <a:ea typeface="Gill Sans MT"/>
          <a:cs typeface="Gill Sans MT"/>
          <a:sym typeface="Gill Sans MT"/>
        </a:defRPr>
      </a:lvl7pPr>
      <a:lvl8pPr marL="0" marR="0" indent="0" algn="l" defTabSz="457200" rtl="0" latinLnBrk="0">
        <a:lnSpc>
          <a:spcPct val="100000"/>
        </a:lnSpc>
        <a:spcBef>
          <a:spcPts val="0"/>
        </a:spcBef>
        <a:spcAft>
          <a:spcPts val="0"/>
        </a:spcAft>
        <a:buClrTx/>
        <a:buSzTx/>
        <a:buFontTx/>
        <a:buNone/>
        <a:tabLst/>
        <a:defRPr sz="2800" b="0" i="0" u="none" strike="noStrike" cap="all" spc="0" baseline="0">
          <a:solidFill>
            <a:srgbClr val="000000"/>
          </a:solidFill>
          <a:uFillTx/>
          <a:latin typeface="Gill Sans MT"/>
          <a:ea typeface="Gill Sans MT"/>
          <a:cs typeface="Gill Sans MT"/>
          <a:sym typeface="Gill Sans MT"/>
        </a:defRPr>
      </a:lvl8pPr>
      <a:lvl9pPr marL="0" marR="0" indent="0" algn="l" defTabSz="457200" rtl="0" latinLnBrk="0">
        <a:lnSpc>
          <a:spcPct val="100000"/>
        </a:lnSpc>
        <a:spcBef>
          <a:spcPts val="0"/>
        </a:spcBef>
        <a:spcAft>
          <a:spcPts val="0"/>
        </a:spcAft>
        <a:buClrTx/>
        <a:buSzTx/>
        <a:buFontTx/>
        <a:buNone/>
        <a:tabLst/>
        <a:defRPr sz="2800" b="0" i="0" u="none" strike="noStrike" cap="all" spc="0" baseline="0">
          <a:solidFill>
            <a:srgbClr val="000000"/>
          </a:solidFill>
          <a:uFillTx/>
          <a:latin typeface="Gill Sans MT"/>
          <a:ea typeface="Gill Sans MT"/>
          <a:cs typeface="Gill Sans MT"/>
          <a:sym typeface="Gill Sans MT"/>
        </a:defRPr>
      </a:lvl9pPr>
    </p:titleStyle>
    <p:bodyStyle>
      <a:lvl1pPr marL="305999" marR="0" indent="-305999" algn="l" defTabSz="457200" rtl="0" latinLnBrk="0">
        <a:lnSpc>
          <a:spcPct val="100000"/>
        </a:lnSpc>
        <a:spcBef>
          <a:spcPts val="600"/>
        </a:spcBef>
        <a:spcAft>
          <a:spcPts val="0"/>
        </a:spcAft>
        <a:buClr>
          <a:schemeClr val="accent2"/>
        </a:buClr>
        <a:buSzPct val="92000"/>
        <a:buFontTx/>
        <a:buChar char="⬛"/>
        <a:tabLst/>
        <a:defRPr sz="1800" b="0" i="0" u="none" strike="noStrike" cap="none" spc="0" baseline="0">
          <a:solidFill>
            <a:srgbClr val="000000"/>
          </a:solidFill>
          <a:uFillTx/>
          <a:latin typeface="Gill Sans MT"/>
          <a:ea typeface="Gill Sans MT"/>
          <a:cs typeface="Gill Sans MT"/>
          <a:sym typeface="Gill Sans MT"/>
        </a:defRPr>
      </a:lvl1pPr>
      <a:lvl2pPr marL="668250" marR="0" indent="-344249" algn="l" defTabSz="457200" rtl="0" latinLnBrk="0">
        <a:lnSpc>
          <a:spcPct val="100000"/>
        </a:lnSpc>
        <a:spcBef>
          <a:spcPts val="600"/>
        </a:spcBef>
        <a:spcAft>
          <a:spcPts val="0"/>
        </a:spcAft>
        <a:buClr>
          <a:schemeClr val="accent2"/>
        </a:buClr>
        <a:buSzPct val="92000"/>
        <a:buFontTx/>
        <a:buChar char="⬛"/>
        <a:tabLst/>
        <a:defRPr sz="1800" b="0" i="0" u="none" strike="noStrike" cap="none" spc="0" baseline="0">
          <a:solidFill>
            <a:srgbClr val="000000"/>
          </a:solidFill>
          <a:uFillTx/>
          <a:latin typeface="Gill Sans MT"/>
          <a:ea typeface="Gill Sans MT"/>
          <a:cs typeface="Gill Sans MT"/>
          <a:sym typeface="Gill Sans MT"/>
        </a:defRPr>
      </a:lvl2pPr>
      <a:lvl3pPr marL="977142" marR="0" indent="-347142" algn="l" defTabSz="457200" rtl="0" latinLnBrk="0">
        <a:lnSpc>
          <a:spcPct val="100000"/>
        </a:lnSpc>
        <a:spcBef>
          <a:spcPts val="600"/>
        </a:spcBef>
        <a:spcAft>
          <a:spcPts val="0"/>
        </a:spcAft>
        <a:buClr>
          <a:schemeClr val="accent2"/>
        </a:buClr>
        <a:buSzPct val="92000"/>
        <a:buFontTx/>
        <a:buChar char="⬛"/>
        <a:tabLst/>
        <a:defRPr sz="1800" b="0" i="0" u="none" strike="noStrike" cap="none" spc="0" baseline="0">
          <a:solidFill>
            <a:srgbClr val="000000"/>
          </a:solidFill>
          <a:uFillTx/>
          <a:latin typeface="Gill Sans MT"/>
          <a:ea typeface="Gill Sans MT"/>
          <a:cs typeface="Gill Sans MT"/>
          <a:sym typeface="Gill Sans MT"/>
        </a:defRPr>
      </a:lvl3pPr>
      <a:lvl4pPr marL="1358999" marR="0" indent="-351000" algn="l" defTabSz="457200" rtl="0" latinLnBrk="0">
        <a:lnSpc>
          <a:spcPct val="100000"/>
        </a:lnSpc>
        <a:spcBef>
          <a:spcPts val="600"/>
        </a:spcBef>
        <a:spcAft>
          <a:spcPts val="0"/>
        </a:spcAft>
        <a:buClr>
          <a:schemeClr val="accent2"/>
        </a:buClr>
        <a:buSzPct val="92000"/>
        <a:buFontTx/>
        <a:buChar char="⬛"/>
        <a:tabLst/>
        <a:defRPr sz="1800" b="0" i="0" u="none" strike="noStrike" cap="none" spc="0" baseline="0">
          <a:solidFill>
            <a:srgbClr val="000000"/>
          </a:solidFill>
          <a:uFillTx/>
          <a:latin typeface="Gill Sans MT"/>
          <a:ea typeface="Gill Sans MT"/>
          <a:cs typeface="Gill Sans MT"/>
          <a:sym typeface="Gill Sans MT"/>
        </a:defRPr>
      </a:lvl4pPr>
      <a:lvl5pPr marL="1718999" marR="0" indent="-350999" algn="l" defTabSz="457200" rtl="0" latinLnBrk="0">
        <a:lnSpc>
          <a:spcPct val="100000"/>
        </a:lnSpc>
        <a:spcBef>
          <a:spcPts val="600"/>
        </a:spcBef>
        <a:spcAft>
          <a:spcPts val="0"/>
        </a:spcAft>
        <a:buClr>
          <a:schemeClr val="accent2"/>
        </a:buClr>
        <a:buSzPct val="92000"/>
        <a:buFontTx/>
        <a:buChar char="⬛"/>
        <a:tabLst/>
        <a:defRPr sz="1800" b="0" i="0" u="none" strike="noStrike" cap="none" spc="0" baseline="0">
          <a:solidFill>
            <a:srgbClr val="000000"/>
          </a:solidFill>
          <a:uFillTx/>
          <a:latin typeface="Gill Sans MT"/>
          <a:ea typeface="Gill Sans MT"/>
          <a:cs typeface="Gill Sans MT"/>
          <a:sym typeface="Gill Sans MT"/>
        </a:defRPr>
      </a:lvl5pPr>
      <a:lvl6pPr marL="2014299" marR="0" indent="-342900" algn="l" defTabSz="457200" rtl="0" latinLnBrk="0">
        <a:lnSpc>
          <a:spcPct val="100000"/>
        </a:lnSpc>
        <a:spcBef>
          <a:spcPts val="600"/>
        </a:spcBef>
        <a:spcAft>
          <a:spcPts val="0"/>
        </a:spcAft>
        <a:buClr>
          <a:schemeClr val="accent2"/>
        </a:buClr>
        <a:buSzPct val="92000"/>
        <a:buFontTx/>
        <a:buChar char="⬛"/>
        <a:tabLst/>
        <a:defRPr sz="1800" b="0" i="0" u="none" strike="noStrike" cap="none" spc="0" baseline="0">
          <a:solidFill>
            <a:srgbClr val="000000"/>
          </a:solidFill>
          <a:uFillTx/>
          <a:latin typeface="Gill Sans MT"/>
          <a:ea typeface="Gill Sans MT"/>
          <a:cs typeface="Gill Sans MT"/>
          <a:sym typeface="Gill Sans MT"/>
        </a:defRPr>
      </a:lvl6pPr>
      <a:lvl7pPr marL="2314300" marR="0" indent="-342900" algn="l" defTabSz="457200" rtl="0" latinLnBrk="0">
        <a:lnSpc>
          <a:spcPct val="100000"/>
        </a:lnSpc>
        <a:spcBef>
          <a:spcPts val="600"/>
        </a:spcBef>
        <a:spcAft>
          <a:spcPts val="0"/>
        </a:spcAft>
        <a:buClr>
          <a:schemeClr val="accent2"/>
        </a:buClr>
        <a:buSzPct val="92000"/>
        <a:buFontTx/>
        <a:buChar char="⬛"/>
        <a:tabLst/>
        <a:defRPr sz="1800" b="0" i="0" u="none" strike="noStrike" cap="none" spc="0" baseline="0">
          <a:solidFill>
            <a:srgbClr val="000000"/>
          </a:solidFill>
          <a:uFillTx/>
          <a:latin typeface="Gill Sans MT"/>
          <a:ea typeface="Gill Sans MT"/>
          <a:cs typeface="Gill Sans MT"/>
          <a:sym typeface="Gill Sans MT"/>
        </a:defRPr>
      </a:lvl7pPr>
      <a:lvl8pPr marL="2614299" marR="0" indent="-342900" algn="l" defTabSz="457200" rtl="0" latinLnBrk="0">
        <a:lnSpc>
          <a:spcPct val="100000"/>
        </a:lnSpc>
        <a:spcBef>
          <a:spcPts val="600"/>
        </a:spcBef>
        <a:spcAft>
          <a:spcPts val="0"/>
        </a:spcAft>
        <a:buClr>
          <a:schemeClr val="accent2"/>
        </a:buClr>
        <a:buSzPct val="92000"/>
        <a:buFontTx/>
        <a:buChar char="⬛"/>
        <a:tabLst/>
        <a:defRPr sz="1800" b="0" i="0" u="none" strike="noStrike" cap="none" spc="0" baseline="0">
          <a:solidFill>
            <a:srgbClr val="000000"/>
          </a:solidFill>
          <a:uFillTx/>
          <a:latin typeface="Gill Sans MT"/>
          <a:ea typeface="Gill Sans MT"/>
          <a:cs typeface="Gill Sans MT"/>
          <a:sym typeface="Gill Sans MT"/>
        </a:defRPr>
      </a:lvl8pPr>
      <a:lvl9pPr marL="2914300" marR="0" indent="-342900" algn="l" defTabSz="457200" rtl="0" latinLnBrk="0">
        <a:lnSpc>
          <a:spcPct val="100000"/>
        </a:lnSpc>
        <a:spcBef>
          <a:spcPts val="600"/>
        </a:spcBef>
        <a:spcAft>
          <a:spcPts val="0"/>
        </a:spcAft>
        <a:buClr>
          <a:schemeClr val="accent2"/>
        </a:buClr>
        <a:buSzPct val="92000"/>
        <a:buFontTx/>
        <a:buChar char="◼"/>
        <a:tabLst/>
        <a:defRPr sz="1800" b="0" i="0" u="none" strike="noStrike" cap="none" spc="0" baseline="0">
          <a:solidFill>
            <a:srgbClr val="000000"/>
          </a:solidFill>
          <a:uFillTx/>
          <a:latin typeface="Gill Sans MT"/>
          <a:ea typeface="Gill Sans MT"/>
          <a:cs typeface="Gill Sans MT"/>
          <a:sym typeface="Gill Sans MT"/>
        </a:defRPr>
      </a:lvl9pPr>
    </p:bodyStyle>
    <p:otherStyle>
      <a:lvl1pPr marL="0" marR="0" indent="0" algn="l"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ill Sans MT"/>
        </a:defRPr>
      </a:lvl1pPr>
      <a:lvl2pPr marL="0" marR="0" indent="457200" algn="l"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ill Sans MT"/>
        </a:defRPr>
      </a:lvl2pPr>
      <a:lvl3pPr marL="0" marR="0" indent="914400" algn="l"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ill Sans MT"/>
        </a:defRPr>
      </a:lvl3pPr>
      <a:lvl4pPr marL="0" marR="0" indent="1371600" algn="l"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ill Sans MT"/>
        </a:defRPr>
      </a:lvl4pPr>
      <a:lvl5pPr marL="0" marR="0" indent="1828800" algn="l"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ill Sans MT"/>
        </a:defRPr>
      </a:lvl5pPr>
      <a:lvl6pPr marL="0" marR="0" indent="2286000" algn="l"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ill Sans MT"/>
        </a:defRPr>
      </a:lvl6pPr>
      <a:lvl7pPr marL="0" marR="0" indent="2743200" algn="l"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ill Sans MT"/>
        </a:defRPr>
      </a:lvl7pPr>
      <a:lvl8pPr marL="0" marR="0" indent="3200400" algn="l"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ill Sans MT"/>
        </a:defRPr>
      </a:lvl8pPr>
      <a:lvl9pPr marL="0" marR="0" indent="3657600" algn="l"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ill Sans M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creativecommons.org/licenses/by-nc-sa/4.0/" TargetMode="External"/><Relationship Id="rId1" Type="http://schemas.openxmlformats.org/officeDocument/2006/relationships/slideLayout" Target="../slideLayouts/slideLayout2.xml"/><Relationship Id="rId5" Type="http://schemas.openxmlformats.org/officeDocument/2006/relationships/hyperlink" Target="http://IBouwgabbers.nl" TargetMode="External"/><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Title 1"/>
          <p:cNvSpPr txBox="1">
            <a:spLocks noGrp="1"/>
          </p:cNvSpPr>
          <p:nvPr>
            <p:ph type="ctrTitle"/>
          </p:nvPr>
        </p:nvSpPr>
        <p:spPr>
          <a:prstGeom prst="rect">
            <a:avLst/>
          </a:prstGeom>
        </p:spPr>
        <p:txBody>
          <a:bodyPr/>
          <a:lstStyle/>
          <a:p>
            <a:r>
              <a:t>Nauwkeurig draaien</a:t>
            </a:r>
          </a:p>
        </p:txBody>
      </p:sp>
      <p:sp>
        <p:nvSpPr>
          <p:cNvPr id="149" name="Subtitle 2"/>
          <p:cNvSpPr txBox="1">
            <a:spLocks noGrp="1"/>
          </p:cNvSpPr>
          <p:nvPr>
            <p:ph type="subTitle" sz="quarter" idx="1"/>
          </p:nvPr>
        </p:nvSpPr>
        <p:spPr>
          <a:xfrm>
            <a:off x="316711" y="3800535"/>
            <a:ext cx="5741896" cy="590322"/>
          </a:xfrm>
          <a:prstGeom prst="rect">
            <a:avLst/>
          </a:prstGeom>
        </p:spPr>
        <p:txBody>
          <a:bodyPr/>
          <a:lstStyle/>
          <a:p>
            <a:r>
              <a:t>Door SANJAY &amp; ARVIND SESHAN</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Footer Placeholder 3"/>
          <p:cNvSpPr txBox="1"/>
          <p:nvPr/>
        </p:nvSpPr>
        <p:spPr>
          <a:xfrm>
            <a:off x="134128" y="6321349"/>
            <a:ext cx="4779146" cy="218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900"/>
            </a:lvl1pPr>
          </a:lstStyle>
          <a:p>
            <a:r>
              <a:t>Copyright © 2020 SPIKE Prime Lessons (primelessons.org) CC-BY-NC-SA.  (Last edit: 5/30/2020)</a:t>
            </a:r>
          </a:p>
        </p:txBody>
      </p:sp>
      <p:sp>
        <p:nvSpPr>
          <p:cNvPr id="152" name="Title 1"/>
          <p:cNvSpPr txBox="1">
            <a:spLocks noGrp="1"/>
          </p:cNvSpPr>
          <p:nvPr>
            <p:ph type="title"/>
          </p:nvPr>
        </p:nvSpPr>
        <p:spPr>
          <a:xfrm>
            <a:off x="175260" y="292974"/>
            <a:ext cx="8746864" cy="752707"/>
          </a:xfrm>
          <a:prstGeom prst="rect">
            <a:avLst/>
          </a:prstGeom>
        </p:spPr>
        <p:txBody>
          <a:bodyPr/>
          <a:lstStyle/>
          <a:p>
            <a:r>
              <a:t>Lesdoelen</a:t>
            </a:r>
          </a:p>
        </p:txBody>
      </p:sp>
      <p:sp>
        <p:nvSpPr>
          <p:cNvPr id="153" name="Content Placeholder 2"/>
          <p:cNvSpPr txBox="1">
            <a:spLocks noGrp="1"/>
          </p:cNvSpPr>
          <p:nvPr>
            <p:ph type="body" sz="half" idx="1"/>
          </p:nvPr>
        </p:nvSpPr>
        <p:spPr>
          <a:xfrm>
            <a:off x="155087" y="1140006"/>
            <a:ext cx="8831582" cy="2409221"/>
          </a:xfrm>
          <a:prstGeom prst="rect">
            <a:avLst/>
          </a:prstGeom>
        </p:spPr>
        <p:txBody>
          <a:bodyPr/>
          <a:lstStyle/>
          <a:p>
            <a:pPr marL="431800" indent="-431800">
              <a:buClrTx/>
              <a:buSzPct val="97000"/>
              <a:buBlip>
                <a:blip r:embed="rId2"/>
              </a:buBlip>
            </a:pPr>
            <a:r>
              <a:t>Leer de nauwkeurigheid van bochten te verbeteren.</a:t>
            </a:r>
          </a:p>
          <a:p>
            <a:pPr marL="431800" indent="-431800">
              <a:buClrTx/>
              <a:buSzPct val="97000"/>
              <a:buBlip>
                <a:blip r:embed="rId2"/>
              </a:buBlip>
            </a:pPr>
            <a:r>
              <a:t>Leer alternatieve manieren om te draaien op 1 wiel of om de as.</a:t>
            </a:r>
          </a:p>
        </p:txBody>
      </p:sp>
      <p:sp>
        <p:nvSpPr>
          <p:cNvPr id="154" name="Slide Number Placeholder 6"/>
          <p:cNvSpPr txBox="1">
            <a:spLocks noGrp="1"/>
          </p:cNvSpPr>
          <p:nvPr>
            <p:ph type="sldNum" sz="quarter" idx="2"/>
          </p:nvPr>
        </p:nvSpPr>
        <p:spPr>
          <a:xfrm>
            <a:off x="8236371" y="6326361"/>
            <a:ext cx="193041" cy="2946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a:t>
            </a:fld>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Footer Placeholder 3"/>
          <p:cNvSpPr txBox="1"/>
          <p:nvPr/>
        </p:nvSpPr>
        <p:spPr>
          <a:xfrm>
            <a:off x="134128" y="6266484"/>
            <a:ext cx="4779146" cy="218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900"/>
            </a:lvl1pPr>
          </a:lstStyle>
          <a:p>
            <a:r>
              <a:t>Copyright © 2020 SPIKE Prime Lessons (primelessons.org) CC-BY-NC-SA.  (Last edit: 5/30/2020)</a:t>
            </a:r>
          </a:p>
        </p:txBody>
      </p:sp>
      <p:sp>
        <p:nvSpPr>
          <p:cNvPr id="157" name="Title 1"/>
          <p:cNvSpPr txBox="1">
            <a:spLocks noGrp="1"/>
          </p:cNvSpPr>
          <p:nvPr>
            <p:ph type="title"/>
          </p:nvPr>
        </p:nvSpPr>
        <p:spPr>
          <a:xfrm>
            <a:off x="175260" y="292974"/>
            <a:ext cx="8746864" cy="752707"/>
          </a:xfrm>
          <a:prstGeom prst="rect">
            <a:avLst/>
          </a:prstGeom>
        </p:spPr>
        <p:txBody>
          <a:bodyPr/>
          <a:lstStyle/>
          <a:p>
            <a:r>
              <a:t>Hoe nauwkeurig is het draaipunt?</a:t>
            </a:r>
          </a:p>
        </p:txBody>
      </p:sp>
      <p:sp>
        <p:nvSpPr>
          <p:cNvPr id="158" name="Content Placeholder 2"/>
          <p:cNvSpPr txBox="1">
            <a:spLocks noGrp="1"/>
          </p:cNvSpPr>
          <p:nvPr>
            <p:ph type="body" sz="half" idx="1"/>
          </p:nvPr>
        </p:nvSpPr>
        <p:spPr>
          <a:xfrm>
            <a:off x="155574" y="2097977"/>
            <a:ext cx="4568373" cy="3538303"/>
          </a:xfrm>
          <a:prstGeom prst="rect">
            <a:avLst/>
          </a:prstGeom>
        </p:spPr>
        <p:txBody>
          <a:bodyPr/>
          <a:lstStyle/>
          <a:p>
            <a:pPr marL="493485" indent="-493485">
              <a:lnSpc>
                <a:spcPct val="90000"/>
              </a:lnSpc>
              <a:buClrTx/>
              <a:buSzPct val="97000"/>
              <a:buBlip>
                <a:blip r:embed="rId2"/>
              </a:buBlip>
              <a:defRPr sz="1600"/>
            </a:pPr>
            <a:r>
              <a:t>let op, we hebben het motortoerental in de vorige les ingesteld op 50 in plaats van 20%.</a:t>
            </a:r>
          </a:p>
          <a:p>
            <a:pPr marL="493485" indent="-493485">
              <a:lnSpc>
                <a:spcPct val="90000"/>
              </a:lnSpc>
              <a:buClrTx/>
              <a:buSzPct val="97000"/>
              <a:buBlip>
                <a:blip r:embed="rId2"/>
              </a:buBlip>
              <a:defRPr sz="1600"/>
            </a:pPr>
            <a:r>
              <a:t>Met 50% snelheid in de code draait de ADB robot 102 graden, de Droidbot IV draait met 50% snelheid in de code 98 graden.</a:t>
            </a:r>
          </a:p>
          <a:p>
            <a:pPr marL="493485" indent="-493485">
              <a:lnSpc>
                <a:spcPct val="90000"/>
              </a:lnSpc>
              <a:buClrTx/>
              <a:buSzPct val="97000"/>
              <a:buBlip>
                <a:blip r:embed="rId2"/>
              </a:buBlip>
              <a:defRPr sz="1600"/>
            </a:pPr>
            <a:r>
              <a:t>Dit heeft twee redenen:</a:t>
            </a:r>
          </a:p>
          <a:p>
            <a:pPr marL="685800" lvl="1" indent="-203200">
              <a:lnSpc>
                <a:spcPct val="90000"/>
              </a:lnSpc>
              <a:buClrTx/>
              <a:buSzPct val="60000"/>
              <a:buBlip>
                <a:blip r:embed="rId2"/>
              </a:buBlip>
              <a:defRPr sz="1400"/>
            </a:pPr>
            <a:r>
              <a:t>Het duurt even voor de gyroscoop om te lezen. In deze tijd is de robot al verplaatst. Deze vertraging op de SPIKE Prime is relatief klein, maar zal enkele fouten opleveren.</a:t>
            </a:r>
          </a:p>
          <a:p>
            <a:pPr marL="685800" lvl="1" indent="-203200">
              <a:lnSpc>
                <a:spcPct val="90000"/>
              </a:lnSpc>
              <a:buClrTx/>
              <a:buSzPct val="60000"/>
              <a:buBlip>
                <a:blip r:embed="rId2"/>
              </a:buBlip>
              <a:defRPr sz="1400"/>
            </a:pPr>
            <a:r>
              <a:t>Het kost wat tijd voor de robot om te stoppen omdat hij momentum heeft. Dit levert meerdere graden van extra fouten op.</a:t>
            </a:r>
          </a:p>
        </p:txBody>
      </p:sp>
      <p:sp>
        <p:nvSpPr>
          <p:cNvPr id="159" name="Slide Number Placeholder 4"/>
          <p:cNvSpPr txBox="1">
            <a:spLocks noGrp="1"/>
          </p:cNvSpPr>
          <p:nvPr>
            <p:ph type="sldNum" sz="quarter" idx="2"/>
          </p:nvPr>
        </p:nvSpPr>
        <p:spPr>
          <a:xfrm>
            <a:off x="8236371" y="6280641"/>
            <a:ext cx="193041" cy="2946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a:t>
            </a:fld>
            <a:endParaRPr/>
          </a:p>
        </p:txBody>
      </p:sp>
      <p:sp>
        <p:nvSpPr>
          <p:cNvPr id="160" name="TextBox 11"/>
          <p:cNvSpPr txBox="1"/>
          <p:nvPr/>
        </p:nvSpPr>
        <p:spPr>
          <a:xfrm>
            <a:off x="200255" y="1190852"/>
            <a:ext cx="4523691" cy="815341"/>
          </a:xfrm>
          <a:prstGeom prst="rect">
            <a:avLst/>
          </a:prstGeom>
          <a:solidFill>
            <a:srgbClr val="F2F2F2"/>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ctr">
              <a:defRPr sz="1600"/>
            </a:pPr>
            <a:r>
              <a:t>Voer deze code uit en gebruik het Dashboard om te</a:t>
            </a:r>
          </a:p>
          <a:p>
            <a:pPr algn="ctr">
              <a:defRPr sz="1600"/>
            </a:pPr>
            <a:r>
              <a:t>zien of de draai van 90 graden daadwerkelijk 90 graden draait.</a:t>
            </a:r>
          </a:p>
        </p:txBody>
      </p:sp>
      <p:pic>
        <p:nvPicPr>
          <p:cNvPr id="161" name="Picture 6" descr="Picture 6"/>
          <p:cNvPicPr>
            <a:picLocks noChangeAspect="1"/>
          </p:cNvPicPr>
          <p:nvPr/>
        </p:nvPicPr>
        <p:blipFill>
          <a:blip r:embed="rId3"/>
          <a:stretch>
            <a:fillRect/>
          </a:stretch>
        </p:blipFill>
        <p:spPr>
          <a:xfrm>
            <a:off x="5074370" y="1775627"/>
            <a:ext cx="3724276" cy="3181351"/>
          </a:xfrm>
          <a:prstGeom prst="rect">
            <a:avLst/>
          </a:prstGeom>
          <a:ln w="12700">
            <a:miter lim="400000"/>
          </a:ln>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Footer Placeholder 3"/>
          <p:cNvSpPr txBox="1"/>
          <p:nvPr/>
        </p:nvSpPr>
        <p:spPr>
          <a:xfrm>
            <a:off x="134128" y="6321349"/>
            <a:ext cx="4779146" cy="218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900"/>
            </a:lvl1pPr>
          </a:lstStyle>
          <a:p>
            <a:r>
              <a:t>Copyright © 2020 SPIKE Prime Lessons (primelessons.org) CC-BY-NC-SA.  (Last edit: 5/30/2020)</a:t>
            </a:r>
          </a:p>
        </p:txBody>
      </p:sp>
      <p:sp>
        <p:nvSpPr>
          <p:cNvPr id="164" name="Title 1"/>
          <p:cNvSpPr txBox="1">
            <a:spLocks noGrp="1"/>
          </p:cNvSpPr>
          <p:nvPr>
            <p:ph type="title"/>
          </p:nvPr>
        </p:nvSpPr>
        <p:spPr>
          <a:xfrm>
            <a:off x="175260" y="292974"/>
            <a:ext cx="8968740" cy="752707"/>
          </a:xfrm>
          <a:prstGeom prst="rect">
            <a:avLst/>
          </a:prstGeom>
        </p:spPr>
        <p:txBody>
          <a:bodyPr/>
          <a:lstStyle/>
          <a:p>
            <a:r>
              <a:rPr dirty="0" err="1"/>
              <a:t>Nauwkeurigheid</a:t>
            </a:r>
            <a:r>
              <a:rPr dirty="0"/>
              <a:t> </a:t>
            </a:r>
            <a:r>
              <a:rPr dirty="0" err="1"/>
              <a:t>draaien</a:t>
            </a:r>
            <a:r>
              <a:rPr dirty="0"/>
              <a:t> op 1 </a:t>
            </a:r>
            <a:r>
              <a:rPr dirty="0" err="1"/>
              <a:t>wiel</a:t>
            </a:r>
            <a:r>
              <a:rPr dirty="0"/>
              <a:t> </a:t>
            </a:r>
            <a:r>
              <a:rPr dirty="0" err="1"/>
              <a:t>verbeteren</a:t>
            </a:r>
            <a:endParaRPr dirty="0"/>
          </a:p>
        </p:txBody>
      </p:sp>
      <p:sp>
        <p:nvSpPr>
          <p:cNvPr id="165" name="Content Placeholder 2"/>
          <p:cNvSpPr txBox="1">
            <a:spLocks noGrp="1"/>
          </p:cNvSpPr>
          <p:nvPr>
            <p:ph type="body" sz="half" idx="1"/>
          </p:nvPr>
        </p:nvSpPr>
        <p:spPr>
          <a:xfrm>
            <a:off x="155087" y="1140005"/>
            <a:ext cx="4543914" cy="5082603"/>
          </a:xfrm>
          <a:prstGeom prst="rect">
            <a:avLst/>
          </a:prstGeom>
        </p:spPr>
        <p:txBody>
          <a:bodyPr/>
          <a:lstStyle/>
          <a:p>
            <a:pPr marL="431800" indent="-431800">
              <a:buClrTx/>
              <a:buSzPct val="97000"/>
              <a:buBlip>
                <a:blip r:embed="rId2"/>
              </a:buBlip>
            </a:pPr>
            <a:r>
              <a:t>Zoals de vorige dia vermeldde, met behulp van ADB op 50% snelheid, de robot 102 graden in plaats van 90 graden. Voor Droidbot IV wordt hij 98 graden</a:t>
            </a:r>
          </a:p>
          <a:p>
            <a:pPr marL="584200" lvl="1" indent="-203200">
              <a:buClrTx/>
              <a:buSzPct val="60000"/>
              <a:buBlip>
                <a:blip r:embed="rId2"/>
              </a:buBlip>
              <a:defRPr sz="1600"/>
            </a:pPr>
            <a:r>
              <a:t>Hoe lossen we dit probleem op?</a:t>
            </a:r>
          </a:p>
          <a:p>
            <a:pPr marL="584200" lvl="1" indent="-203200">
              <a:buClrTx/>
              <a:buSzPct val="60000"/>
              <a:buBlip>
                <a:blip r:embed="rId2"/>
              </a:buBlip>
              <a:defRPr sz="1600"/>
            </a:pPr>
            <a:r>
              <a:t>Een oplossing is om de ADB-robot 12 graden minder te laten draaien en voor de Droid Bot IV is het 8 graden minder draaien.</a:t>
            </a:r>
          </a:p>
          <a:p>
            <a:pPr marL="584200" lvl="1" indent="-203200">
              <a:buClrTx/>
              <a:buSzPct val="60000"/>
              <a:buBlip>
                <a:blip r:embed="rId2"/>
              </a:buBlip>
              <a:defRPr sz="1600"/>
            </a:pPr>
            <a:r>
              <a:t>De waarde om de draai te verminderen, is afhankelijk van de draaisnelheid en het fysieke ontwerp van de robot. U moet enkele waarden proberen om dit goed af te stellen.</a:t>
            </a:r>
          </a:p>
          <a:p>
            <a:pPr marL="812800" lvl="1" indent="-431800">
              <a:buClrTx/>
              <a:buSzPct val="97000"/>
              <a:buBlip>
                <a:blip r:embed="rId2"/>
              </a:buBlip>
            </a:pPr>
            <a:r>
              <a:t>De code rechts voert met deze methode voor een ADB-robot een draai van 90 graden uit.</a:t>
            </a:r>
          </a:p>
        </p:txBody>
      </p:sp>
      <p:sp>
        <p:nvSpPr>
          <p:cNvPr id="166" name="Slide Number Placeholder 4"/>
          <p:cNvSpPr txBox="1">
            <a:spLocks noGrp="1"/>
          </p:cNvSpPr>
          <p:nvPr>
            <p:ph type="sldNum" sz="quarter" idx="2"/>
          </p:nvPr>
        </p:nvSpPr>
        <p:spPr>
          <a:xfrm>
            <a:off x="8236371" y="6326361"/>
            <a:ext cx="193041" cy="2946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a:t>
            </a:fld>
            <a:endParaRPr/>
          </a:p>
        </p:txBody>
      </p:sp>
      <p:pic>
        <p:nvPicPr>
          <p:cNvPr id="167" name="Picture 6" descr="Picture 6"/>
          <p:cNvPicPr>
            <a:picLocks noChangeAspect="1"/>
          </p:cNvPicPr>
          <p:nvPr/>
        </p:nvPicPr>
        <p:blipFill>
          <a:blip r:embed="rId3"/>
          <a:stretch>
            <a:fillRect/>
          </a:stretch>
        </p:blipFill>
        <p:spPr>
          <a:xfrm>
            <a:off x="4776039" y="1546044"/>
            <a:ext cx="4230800" cy="3706180"/>
          </a:xfrm>
          <a:prstGeom prst="rect">
            <a:avLst/>
          </a:prstGeom>
          <a:ln w="12700">
            <a:miter lim="400000"/>
          </a:ln>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Footer Placeholder 3"/>
          <p:cNvSpPr txBox="1"/>
          <p:nvPr/>
        </p:nvSpPr>
        <p:spPr>
          <a:xfrm>
            <a:off x="134128" y="6321349"/>
            <a:ext cx="4779146" cy="218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900"/>
            </a:lvl1pPr>
          </a:lstStyle>
          <a:p>
            <a:r>
              <a:t>Copyright © 2020 SPIKE Prime Lessons (primelessons.org) CC-BY-NC-SA.  (Last edit: 5/30/2020)</a:t>
            </a:r>
          </a:p>
        </p:txBody>
      </p:sp>
      <p:sp>
        <p:nvSpPr>
          <p:cNvPr id="170" name="Title 1"/>
          <p:cNvSpPr txBox="1">
            <a:spLocks noGrp="1"/>
          </p:cNvSpPr>
          <p:nvPr>
            <p:ph type="title"/>
          </p:nvPr>
        </p:nvSpPr>
        <p:spPr>
          <a:xfrm>
            <a:off x="175260" y="292974"/>
            <a:ext cx="8746864" cy="752707"/>
          </a:xfrm>
          <a:prstGeom prst="rect">
            <a:avLst/>
          </a:prstGeom>
        </p:spPr>
        <p:txBody>
          <a:bodyPr/>
          <a:lstStyle/>
          <a:p>
            <a:pPr lvl="1"/>
            <a:r>
              <a:t>Andere oplossing om op 1 wiel te draaien</a:t>
            </a:r>
          </a:p>
        </p:txBody>
      </p:sp>
      <p:sp>
        <p:nvSpPr>
          <p:cNvPr id="171" name="Content Placeholder 2"/>
          <p:cNvSpPr txBox="1">
            <a:spLocks noGrp="1"/>
          </p:cNvSpPr>
          <p:nvPr>
            <p:ph type="body" idx="1"/>
          </p:nvPr>
        </p:nvSpPr>
        <p:spPr>
          <a:xfrm>
            <a:off x="155086" y="1140005"/>
            <a:ext cx="7382221" cy="5082603"/>
          </a:xfrm>
          <a:prstGeom prst="rect">
            <a:avLst/>
          </a:prstGeom>
        </p:spPr>
        <p:txBody>
          <a:bodyPr/>
          <a:lstStyle/>
          <a:p>
            <a:pPr marL="431800" indent="-431800">
              <a:buClrTx/>
              <a:buSzPct val="97000"/>
              <a:buBlip>
                <a:blip r:embed="rId2"/>
              </a:buBlip>
            </a:pPr>
            <a:r>
              <a:t>Een andere manier om te draaien is het gebruiken van bewegingsblokken met duur.</a:t>
            </a:r>
          </a:p>
          <a:p>
            <a:pPr marL="431800" indent="-431800">
              <a:buClrTx/>
              <a:buSzPct val="97000"/>
              <a:buBlip>
                <a:blip r:embed="rId2"/>
              </a:buBlip>
            </a:pPr>
            <a:r>
              <a:t>Een voordeel van deze bewegingsblokken is dat ze aan het einde van een beweging vertragen om de nauwkeurigheid te verbeteren.</a:t>
            </a:r>
          </a:p>
          <a:p>
            <a:endParaRPr/>
          </a:p>
          <a:p>
            <a:pPr marL="0" indent="0">
              <a:buClrTx/>
              <a:buSzTx/>
              <a:buNone/>
            </a:pPr>
            <a:endParaRPr/>
          </a:p>
          <a:p>
            <a:endParaRPr/>
          </a:p>
          <a:p>
            <a:pPr marL="431800" indent="-431800">
              <a:buClrTx/>
              <a:buSzPct val="97000"/>
              <a:buBlip>
                <a:blip r:embed="rId2"/>
              </a:buBlip>
              <a:defRPr b="1"/>
            </a:pPr>
            <a:r>
              <a:t>Hoe ver draaien de wielen in het bovenstaande blok?</a:t>
            </a:r>
          </a:p>
          <a:p>
            <a:pPr marL="812800" lvl="1" indent="-431800">
              <a:buClrTx/>
              <a:buSzPct val="97000"/>
              <a:buBlip>
                <a:blip r:embed="rId2"/>
              </a:buBlip>
              <a:defRPr sz="1600"/>
            </a:pPr>
            <a:r>
              <a:t>De opgegeven afstand is de gemiddelde afstand die door de twee wielen is afgelegd.</a:t>
            </a:r>
          </a:p>
          <a:p>
            <a:pPr marL="812800" lvl="1" indent="-431800">
              <a:buClrTx/>
              <a:buSzPct val="97000"/>
              <a:buBlip>
                <a:blip r:embed="rId2"/>
              </a:buBlip>
              <a:defRPr sz="1600"/>
            </a:pPr>
            <a:r>
              <a:t>Aan het einde van elke tankbeweging is de som van de afstand die door beide wielen is afgelegd tweemaal de ingevoerde duur.</a:t>
            </a:r>
          </a:p>
          <a:p>
            <a:pPr marL="812800" lvl="1" indent="-431800">
              <a:buClrTx/>
              <a:buSzPct val="97000"/>
              <a:buBlip>
                <a:blip r:embed="rId2"/>
              </a:buBlip>
              <a:defRPr sz="1600"/>
            </a:pPr>
            <a:r>
              <a:rPr b="1"/>
              <a:t>Antwoord: </a:t>
            </a:r>
            <a:r>
              <a:t>Het linkerwiel draait 360 graden en het rechterwiel draait 0 graden.</a:t>
            </a:r>
          </a:p>
          <a:p>
            <a:pPr marL="812800" lvl="1" indent="-431800">
              <a:buClrTx/>
              <a:buSzPct val="97000"/>
              <a:buBlip>
                <a:blip r:embed="rId2"/>
              </a:buBlip>
              <a:defRPr sz="1600"/>
            </a:pPr>
            <a:r>
              <a:t>Let op:  de bovenstaande beweging zorgt ervoor dat de Droidbot IV-robot 90 graden naar rechts draait.</a:t>
            </a:r>
          </a:p>
        </p:txBody>
      </p:sp>
      <p:sp>
        <p:nvSpPr>
          <p:cNvPr id="172" name="Slide Number Placeholder 4"/>
          <p:cNvSpPr txBox="1">
            <a:spLocks noGrp="1"/>
          </p:cNvSpPr>
          <p:nvPr>
            <p:ph type="sldNum" sz="quarter" idx="2"/>
          </p:nvPr>
        </p:nvSpPr>
        <p:spPr>
          <a:xfrm>
            <a:off x="8236371" y="6326361"/>
            <a:ext cx="193041" cy="2946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5</a:t>
            </a:fld>
            <a:endParaRPr/>
          </a:p>
        </p:txBody>
      </p:sp>
      <p:grpSp>
        <p:nvGrpSpPr>
          <p:cNvPr id="182" name="Group 5"/>
          <p:cNvGrpSpPr/>
          <p:nvPr/>
        </p:nvGrpSpPr>
        <p:grpSpPr>
          <a:xfrm>
            <a:off x="6174835" y="2246726"/>
            <a:ext cx="1144819" cy="1155342"/>
            <a:chOff x="0" y="0"/>
            <a:chExt cx="1144818" cy="1155340"/>
          </a:xfrm>
        </p:grpSpPr>
        <p:grpSp>
          <p:nvGrpSpPr>
            <p:cNvPr id="180" name="Group 6"/>
            <p:cNvGrpSpPr/>
            <p:nvPr/>
          </p:nvGrpSpPr>
          <p:grpSpPr>
            <a:xfrm>
              <a:off x="0" y="-1"/>
              <a:ext cx="962091" cy="1155342"/>
              <a:chOff x="0" y="0"/>
              <a:chExt cx="962090" cy="1155340"/>
            </a:xfrm>
          </p:grpSpPr>
          <p:grpSp>
            <p:nvGrpSpPr>
              <p:cNvPr id="177" name="Group 8"/>
              <p:cNvGrpSpPr/>
              <p:nvPr/>
            </p:nvGrpSpPr>
            <p:grpSpPr>
              <a:xfrm>
                <a:off x="0" y="191176"/>
                <a:ext cx="962091" cy="840716"/>
                <a:chOff x="0" y="0"/>
                <a:chExt cx="962090" cy="840715"/>
              </a:xfrm>
            </p:grpSpPr>
            <p:sp>
              <p:nvSpPr>
                <p:cNvPr id="173" name="Rounded Rectangle 18"/>
                <p:cNvSpPr/>
                <p:nvPr/>
              </p:nvSpPr>
              <p:spPr>
                <a:xfrm rot="5400000">
                  <a:off x="211307" y="-64742"/>
                  <a:ext cx="539477" cy="962091"/>
                </a:xfrm>
                <a:prstGeom prst="roundRect">
                  <a:avLst>
                    <a:gd name="adj" fmla="val 16667"/>
                  </a:avLst>
                </a:prstGeom>
                <a:solidFill>
                  <a:schemeClr val="accent1"/>
                </a:solidFill>
                <a:ln w="12700" cap="rnd">
                  <a:solidFill>
                    <a:srgbClr val="000000"/>
                  </a:solidFill>
                  <a:prstDash val="solid"/>
                  <a:round/>
                </a:ln>
                <a:effectLst/>
              </p:spPr>
              <p:txBody>
                <a:bodyPr wrap="square" lIns="45719" tIns="45719" rIns="45719" bIns="45719" numCol="1" anchor="ctr">
                  <a:noAutofit/>
                </a:bodyPr>
                <a:lstStyle/>
                <a:p>
                  <a:pPr algn="ctr">
                    <a:defRPr>
                      <a:solidFill>
                        <a:srgbClr val="FFFFFF"/>
                      </a:solidFill>
                    </a:defRPr>
                  </a:pPr>
                  <a:endParaRPr/>
                </a:p>
              </p:txBody>
            </p:sp>
            <p:sp>
              <p:nvSpPr>
                <p:cNvPr id="174" name="Rounded Rectangle 19"/>
                <p:cNvSpPr/>
                <p:nvPr/>
              </p:nvSpPr>
              <p:spPr>
                <a:xfrm rot="5400000">
                  <a:off x="407763" y="609485"/>
                  <a:ext cx="146566" cy="315896"/>
                </a:xfrm>
                <a:prstGeom prst="roundRect">
                  <a:avLst>
                    <a:gd name="adj" fmla="val 16667"/>
                  </a:avLst>
                </a:prstGeom>
                <a:solidFill>
                  <a:srgbClr val="13B09B"/>
                </a:solidFill>
                <a:ln w="12700" cap="rnd">
                  <a:solidFill>
                    <a:srgbClr val="000000"/>
                  </a:solidFill>
                  <a:prstDash val="solid"/>
                  <a:round/>
                </a:ln>
                <a:effectLst/>
              </p:spPr>
              <p:txBody>
                <a:bodyPr wrap="square" lIns="45719" tIns="45719" rIns="45719" bIns="45719" numCol="1" anchor="ctr">
                  <a:noAutofit/>
                </a:bodyPr>
                <a:lstStyle/>
                <a:p>
                  <a:pPr algn="ctr">
                    <a:defRPr>
                      <a:solidFill>
                        <a:srgbClr val="FFFFFF"/>
                      </a:solidFill>
                    </a:defRPr>
                  </a:pPr>
                  <a:endParaRPr/>
                </a:p>
              </p:txBody>
            </p:sp>
            <p:sp>
              <p:nvSpPr>
                <p:cNvPr id="175" name="Rounded Rectangle 20"/>
                <p:cNvSpPr/>
                <p:nvPr/>
              </p:nvSpPr>
              <p:spPr>
                <a:xfrm rot="5400000">
                  <a:off x="407763" y="-84666"/>
                  <a:ext cx="146566" cy="315896"/>
                </a:xfrm>
                <a:prstGeom prst="roundRect">
                  <a:avLst>
                    <a:gd name="adj" fmla="val 16667"/>
                  </a:avLst>
                </a:prstGeom>
                <a:solidFill>
                  <a:srgbClr val="13B09B"/>
                </a:solidFill>
                <a:ln w="12700" cap="rnd">
                  <a:solidFill>
                    <a:srgbClr val="000000"/>
                  </a:solidFill>
                  <a:prstDash val="solid"/>
                  <a:round/>
                </a:ln>
                <a:effectLst/>
              </p:spPr>
              <p:txBody>
                <a:bodyPr wrap="square" lIns="45719" tIns="45719" rIns="45719" bIns="45719" numCol="1" anchor="ctr">
                  <a:noAutofit/>
                </a:bodyPr>
                <a:lstStyle/>
                <a:p>
                  <a:pPr algn="ctr">
                    <a:defRPr>
                      <a:solidFill>
                        <a:srgbClr val="FFFFFF"/>
                      </a:solidFill>
                    </a:defRPr>
                  </a:pPr>
                  <a:endParaRPr/>
                </a:p>
              </p:txBody>
            </p:sp>
            <p:sp>
              <p:nvSpPr>
                <p:cNvPr id="176" name="Oval 14"/>
                <p:cNvSpPr/>
                <p:nvPr/>
              </p:nvSpPr>
              <p:spPr>
                <a:xfrm rot="5400000">
                  <a:off x="754303" y="327283"/>
                  <a:ext cx="186207" cy="178041"/>
                </a:xfrm>
                <a:prstGeom prst="ellipse">
                  <a:avLst/>
                </a:prstGeom>
                <a:solidFill>
                  <a:schemeClr val="accent3"/>
                </a:solidFill>
                <a:ln w="12700" cap="rnd">
                  <a:solidFill>
                    <a:srgbClr val="E6C000"/>
                  </a:solidFill>
                  <a:prstDash val="solid"/>
                  <a:round/>
                </a:ln>
                <a:effectLst/>
              </p:spPr>
              <p:txBody>
                <a:bodyPr wrap="square" lIns="45719" tIns="45719" rIns="45719" bIns="45719" numCol="1" anchor="ctr">
                  <a:noAutofit/>
                </a:bodyPr>
                <a:lstStyle/>
                <a:p>
                  <a:pPr algn="ctr">
                    <a:defRPr>
                      <a:solidFill>
                        <a:srgbClr val="FFFFFF"/>
                      </a:solidFill>
                    </a:defRPr>
                  </a:pPr>
                  <a:endParaRPr/>
                </a:p>
              </p:txBody>
            </p:sp>
          </p:grpSp>
          <p:sp>
            <p:nvSpPr>
              <p:cNvPr id="178" name="TextBox 9"/>
              <p:cNvSpPr txBox="1"/>
              <p:nvPr/>
            </p:nvSpPr>
            <p:spPr>
              <a:xfrm>
                <a:off x="621410" y="0"/>
                <a:ext cx="293138" cy="3581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r>
                  <a:t>A</a:t>
                </a:r>
              </a:p>
            </p:txBody>
          </p:sp>
          <p:sp>
            <p:nvSpPr>
              <p:cNvPr id="179" name="TextBox 10"/>
              <p:cNvSpPr txBox="1"/>
              <p:nvPr/>
            </p:nvSpPr>
            <p:spPr>
              <a:xfrm>
                <a:off x="651456" y="797200"/>
                <a:ext cx="293138" cy="3581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r>
                  <a:t>E</a:t>
                </a:r>
              </a:p>
            </p:txBody>
          </p:sp>
        </p:grpSp>
        <p:sp>
          <p:nvSpPr>
            <p:cNvPr id="181" name="Curved Connector 11"/>
            <p:cNvSpPr/>
            <p:nvPr/>
          </p:nvSpPr>
          <p:spPr>
            <a:xfrm>
              <a:off x="856646" y="224373"/>
              <a:ext cx="288173" cy="29000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10800" y="0"/>
                    <a:pt x="21600" y="10800"/>
                    <a:pt x="21600" y="21600"/>
                  </a:cubicBezTo>
                </a:path>
              </a:pathLst>
            </a:custGeom>
            <a:noFill/>
            <a:ln w="22225" cap="rnd">
              <a:solidFill>
                <a:schemeClr val="accent3"/>
              </a:solidFill>
              <a:prstDash val="solid"/>
              <a:round/>
              <a:tailEnd type="triangle" w="med" len="med"/>
            </a:ln>
            <a:effectLst/>
          </p:spPr>
          <p:txBody>
            <a:bodyPr wrap="square" lIns="45719" tIns="45719" rIns="45719" bIns="45719" numCol="1" anchor="ctr">
              <a:noAutofit/>
            </a:bodyPr>
            <a:lstStyle/>
            <a:p>
              <a:endParaRPr/>
            </a:p>
          </p:txBody>
        </p:sp>
      </p:grpSp>
      <p:pic>
        <p:nvPicPr>
          <p:cNvPr id="183" name="Picture 15" descr="Picture 15"/>
          <p:cNvPicPr>
            <a:picLocks noChangeAspect="1"/>
          </p:cNvPicPr>
          <p:nvPr/>
        </p:nvPicPr>
        <p:blipFill>
          <a:blip r:embed="rId3"/>
          <a:stretch>
            <a:fillRect/>
          </a:stretch>
        </p:blipFill>
        <p:spPr>
          <a:xfrm>
            <a:off x="743346" y="2486259"/>
            <a:ext cx="4333876" cy="676276"/>
          </a:xfrm>
          <a:prstGeom prst="rect">
            <a:avLst/>
          </a:prstGeom>
          <a:ln w="12700">
            <a:miter lim="400000"/>
          </a:ln>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Footer Placeholder 3"/>
          <p:cNvSpPr txBox="1"/>
          <p:nvPr/>
        </p:nvSpPr>
        <p:spPr>
          <a:xfrm>
            <a:off x="134128" y="6321349"/>
            <a:ext cx="4779146" cy="218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900"/>
            </a:lvl1pPr>
          </a:lstStyle>
          <a:p>
            <a:r>
              <a:t>Copyright © 2020 SPIKE Prime Lessons (primelessons.org) CC-BY-NC-SA.  (Last edit: 5/30/2020)</a:t>
            </a:r>
          </a:p>
        </p:txBody>
      </p:sp>
      <p:pic>
        <p:nvPicPr>
          <p:cNvPr id="186" name="Picture 38" descr="Picture 38"/>
          <p:cNvPicPr>
            <a:picLocks noChangeAspect="1"/>
          </p:cNvPicPr>
          <p:nvPr/>
        </p:nvPicPr>
        <p:blipFill>
          <a:blip r:embed="rId2"/>
          <a:stretch>
            <a:fillRect/>
          </a:stretch>
        </p:blipFill>
        <p:spPr>
          <a:xfrm>
            <a:off x="350683" y="3523314"/>
            <a:ext cx="3356411" cy="2562036"/>
          </a:xfrm>
          <a:prstGeom prst="rect">
            <a:avLst/>
          </a:prstGeom>
          <a:ln w="12700">
            <a:miter lim="400000"/>
          </a:ln>
        </p:spPr>
      </p:pic>
      <p:pic>
        <p:nvPicPr>
          <p:cNvPr id="187" name="Picture 36" descr="Picture 36"/>
          <p:cNvPicPr>
            <a:picLocks noChangeAspect="1"/>
          </p:cNvPicPr>
          <p:nvPr/>
        </p:nvPicPr>
        <p:blipFill>
          <a:blip r:embed="rId3"/>
          <a:stretch>
            <a:fillRect/>
          </a:stretch>
        </p:blipFill>
        <p:spPr>
          <a:xfrm>
            <a:off x="3902688" y="3516155"/>
            <a:ext cx="3583621" cy="2552903"/>
          </a:xfrm>
          <a:prstGeom prst="rect">
            <a:avLst/>
          </a:prstGeom>
          <a:ln w="12700">
            <a:miter lim="400000"/>
          </a:ln>
        </p:spPr>
      </p:pic>
      <p:sp>
        <p:nvSpPr>
          <p:cNvPr id="188" name="Title 1"/>
          <p:cNvSpPr txBox="1">
            <a:spLocks noGrp="1"/>
          </p:cNvSpPr>
          <p:nvPr>
            <p:ph type="title"/>
          </p:nvPr>
        </p:nvSpPr>
        <p:spPr>
          <a:xfrm>
            <a:off x="175260" y="292974"/>
            <a:ext cx="8746864" cy="752707"/>
          </a:xfrm>
          <a:prstGeom prst="rect">
            <a:avLst/>
          </a:prstGeom>
        </p:spPr>
        <p:txBody>
          <a:bodyPr/>
          <a:lstStyle/>
          <a:p>
            <a:r>
              <a:t>Hoe zit het met het draaien om de as?</a:t>
            </a:r>
          </a:p>
        </p:txBody>
      </p:sp>
      <p:sp>
        <p:nvSpPr>
          <p:cNvPr id="189" name="Content Placeholder 2"/>
          <p:cNvSpPr txBox="1">
            <a:spLocks noGrp="1"/>
          </p:cNvSpPr>
          <p:nvPr>
            <p:ph type="body" idx="1"/>
          </p:nvPr>
        </p:nvSpPr>
        <p:spPr>
          <a:xfrm>
            <a:off x="155086" y="1140005"/>
            <a:ext cx="7382221" cy="3745760"/>
          </a:xfrm>
          <a:prstGeom prst="rect">
            <a:avLst/>
          </a:prstGeom>
        </p:spPr>
        <p:txBody>
          <a:bodyPr/>
          <a:lstStyle/>
          <a:p>
            <a:pPr marL="431800" indent="-431800">
              <a:buClrTx/>
              <a:buSzPct val="97000"/>
              <a:buBlip>
                <a:blip r:embed="rId4"/>
              </a:buBlip>
            </a:pPr>
            <a:r>
              <a:t>Hieronder twee manieren om een draai te maken met twee verschillende bewegingsblokken.</a:t>
            </a:r>
          </a:p>
          <a:p>
            <a:pPr marL="431800" indent="-431800">
              <a:buClrTx/>
              <a:buSzPct val="97000"/>
              <a:buBlip>
                <a:blip r:embed="rId4"/>
              </a:buBlip>
            </a:pPr>
            <a:r>
              <a:t>Bij dit voorbeeld zal elk wiel van de Droid Bot IV,-robot 180 graden draaien, maar in tegengestelde richtingen.</a:t>
            </a:r>
          </a:p>
          <a:p>
            <a:pPr marL="825500" lvl="1" indent="-393700">
              <a:buClrTx/>
              <a:buSzPct val="97000"/>
              <a:buBlip>
                <a:blip r:embed="rId4"/>
              </a:buBlip>
            </a:pPr>
            <a:r>
              <a:t>Het resultaat is dat de robot 90 graden naar rechts draait.</a:t>
            </a:r>
            <a:endParaRPr sz="1600"/>
          </a:p>
          <a:p>
            <a:pPr marL="781755" lvl="1" indent="-349955">
              <a:buClrTx/>
              <a:buSzPct val="97000"/>
              <a:buBlip>
                <a:blip r:embed="rId4"/>
              </a:buBlip>
              <a:defRPr sz="1600"/>
            </a:pPr>
            <a:r>
              <a:t>We raden aan om het tankblok te gebruiken omdat het diverse draaibewegingen ondersteunt: draaien op 1 wiel, een spin beweging en gebogen bochten.</a:t>
            </a:r>
          </a:p>
        </p:txBody>
      </p:sp>
      <p:sp>
        <p:nvSpPr>
          <p:cNvPr id="190" name="Slide Number Placeholder 4"/>
          <p:cNvSpPr txBox="1">
            <a:spLocks noGrp="1"/>
          </p:cNvSpPr>
          <p:nvPr>
            <p:ph type="sldNum" sz="quarter" idx="2"/>
          </p:nvPr>
        </p:nvSpPr>
        <p:spPr>
          <a:xfrm>
            <a:off x="8236371" y="6326361"/>
            <a:ext cx="193041" cy="2946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6</a:t>
            </a:fld>
            <a:endParaRPr/>
          </a:p>
        </p:txBody>
      </p:sp>
      <p:grpSp>
        <p:nvGrpSpPr>
          <p:cNvPr id="201" name="Group 16"/>
          <p:cNvGrpSpPr/>
          <p:nvPr/>
        </p:nvGrpSpPr>
        <p:grpSpPr>
          <a:xfrm>
            <a:off x="7486308" y="1978684"/>
            <a:ext cx="1302446" cy="1149781"/>
            <a:chOff x="0" y="0"/>
            <a:chExt cx="1302444" cy="1149780"/>
          </a:xfrm>
        </p:grpSpPr>
        <p:grpSp>
          <p:nvGrpSpPr>
            <p:cNvPr id="198" name="Group 17"/>
            <p:cNvGrpSpPr/>
            <p:nvPr/>
          </p:nvGrpSpPr>
          <p:grpSpPr>
            <a:xfrm>
              <a:off x="140878" y="-1"/>
              <a:ext cx="1021231" cy="1149782"/>
              <a:chOff x="0" y="0"/>
              <a:chExt cx="1021230" cy="1149780"/>
            </a:xfrm>
          </p:grpSpPr>
          <p:grpSp>
            <p:nvGrpSpPr>
              <p:cNvPr id="195" name="Group 20"/>
              <p:cNvGrpSpPr/>
              <p:nvPr/>
            </p:nvGrpSpPr>
            <p:grpSpPr>
              <a:xfrm>
                <a:off x="0" y="198185"/>
                <a:ext cx="1021231" cy="785438"/>
                <a:chOff x="0" y="0"/>
                <a:chExt cx="1021230" cy="785437"/>
              </a:xfrm>
            </p:grpSpPr>
            <p:sp>
              <p:nvSpPr>
                <p:cNvPr id="191" name="Rounded Rectangle 31"/>
                <p:cNvSpPr/>
                <p:nvPr/>
              </p:nvSpPr>
              <p:spPr>
                <a:xfrm rot="5400000">
                  <a:off x="258612" y="-121685"/>
                  <a:ext cx="504006" cy="1021232"/>
                </a:xfrm>
                <a:prstGeom prst="roundRect">
                  <a:avLst>
                    <a:gd name="adj" fmla="val 16667"/>
                  </a:avLst>
                </a:prstGeom>
                <a:solidFill>
                  <a:schemeClr val="accent1"/>
                </a:solidFill>
                <a:ln w="12700" cap="rnd">
                  <a:solidFill>
                    <a:srgbClr val="000000"/>
                  </a:solidFill>
                  <a:prstDash val="solid"/>
                  <a:round/>
                </a:ln>
                <a:effectLst/>
              </p:spPr>
              <p:txBody>
                <a:bodyPr wrap="square" lIns="45719" tIns="45719" rIns="45719" bIns="45719" numCol="1" anchor="ctr">
                  <a:noAutofit/>
                </a:bodyPr>
                <a:lstStyle/>
                <a:p>
                  <a:pPr algn="ctr">
                    <a:defRPr>
                      <a:solidFill>
                        <a:srgbClr val="FFFFFF"/>
                      </a:solidFill>
                    </a:defRPr>
                  </a:pPr>
                  <a:endParaRPr/>
                </a:p>
              </p:txBody>
            </p:sp>
            <p:sp>
              <p:nvSpPr>
                <p:cNvPr id="192" name="Rounded Rectangle 32"/>
                <p:cNvSpPr/>
                <p:nvPr/>
              </p:nvSpPr>
              <p:spPr>
                <a:xfrm rot="5400000">
                  <a:off x="442151" y="549316"/>
                  <a:ext cx="136929" cy="335314"/>
                </a:xfrm>
                <a:prstGeom prst="roundRect">
                  <a:avLst>
                    <a:gd name="adj" fmla="val 16667"/>
                  </a:avLst>
                </a:prstGeom>
                <a:solidFill>
                  <a:srgbClr val="13B09B"/>
                </a:solidFill>
                <a:ln w="12700" cap="rnd">
                  <a:solidFill>
                    <a:srgbClr val="000000"/>
                  </a:solidFill>
                  <a:prstDash val="solid"/>
                  <a:round/>
                </a:ln>
                <a:effectLst/>
              </p:spPr>
              <p:txBody>
                <a:bodyPr wrap="square" lIns="45719" tIns="45719" rIns="45719" bIns="45719" numCol="1" anchor="ctr">
                  <a:noAutofit/>
                </a:bodyPr>
                <a:lstStyle/>
                <a:p>
                  <a:pPr algn="ctr">
                    <a:defRPr>
                      <a:solidFill>
                        <a:srgbClr val="FFFFFF"/>
                      </a:solidFill>
                    </a:defRPr>
                  </a:pPr>
                  <a:endParaRPr/>
                </a:p>
              </p:txBody>
            </p:sp>
            <p:sp>
              <p:nvSpPr>
                <p:cNvPr id="193" name="Rounded Rectangle 33"/>
                <p:cNvSpPr/>
                <p:nvPr/>
              </p:nvSpPr>
              <p:spPr>
                <a:xfrm rot="5400000">
                  <a:off x="442151" y="-99193"/>
                  <a:ext cx="136929" cy="335314"/>
                </a:xfrm>
                <a:prstGeom prst="roundRect">
                  <a:avLst>
                    <a:gd name="adj" fmla="val 16667"/>
                  </a:avLst>
                </a:prstGeom>
                <a:solidFill>
                  <a:srgbClr val="13B09B"/>
                </a:solidFill>
                <a:ln w="12700" cap="rnd">
                  <a:solidFill>
                    <a:srgbClr val="000000"/>
                  </a:solidFill>
                  <a:prstDash val="solid"/>
                  <a:round/>
                </a:ln>
                <a:effectLst/>
              </p:spPr>
              <p:txBody>
                <a:bodyPr wrap="square" lIns="45719" tIns="45719" rIns="45719" bIns="45719" numCol="1" anchor="ctr">
                  <a:noAutofit/>
                </a:bodyPr>
                <a:lstStyle/>
                <a:p>
                  <a:pPr algn="ctr">
                    <a:defRPr>
                      <a:solidFill>
                        <a:srgbClr val="FFFFFF"/>
                      </a:solidFill>
                    </a:defRPr>
                  </a:pPr>
                  <a:endParaRPr/>
                </a:p>
              </p:txBody>
            </p:sp>
            <p:sp>
              <p:nvSpPr>
                <p:cNvPr id="194" name="Oval 26"/>
                <p:cNvSpPr/>
                <p:nvPr/>
              </p:nvSpPr>
              <p:spPr>
                <a:xfrm rot="5400000">
                  <a:off x="812514" y="294438"/>
                  <a:ext cx="173963" cy="188985"/>
                </a:xfrm>
                <a:prstGeom prst="ellipse">
                  <a:avLst/>
                </a:prstGeom>
                <a:solidFill>
                  <a:schemeClr val="accent3"/>
                </a:solidFill>
                <a:ln w="12700" cap="rnd">
                  <a:solidFill>
                    <a:srgbClr val="E6C000"/>
                  </a:solidFill>
                  <a:prstDash val="solid"/>
                  <a:round/>
                </a:ln>
                <a:effectLst/>
              </p:spPr>
              <p:txBody>
                <a:bodyPr wrap="square" lIns="45719" tIns="45719" rIns="45719" bIns="45719" numCol="1" anchor="ctr">
                  <a:noAutofit/>
                </a:bodyPr>
                <a:lstStyle/>
                <a:p>
                  <a:pPr algn="ctr">
                    <a:defRPr>
                      <a:solidFill>
                        <a:srgbClr val="FFFFFF"/>
                      </a:solidFill>
                    </a:defRPr>
                  </a:pPr>
                  <a:endParaRPr/>
                </a:p>
              </p:txBody>
            </p:sp>
          </p:grpSp>
          <p:sp>
            <p:nvSpPr>
              <p:cNvPr id="196" name="TextBox 21"/>
              <p:cNvSpPr txBox="1"/>
              <p:nvPr/>
            </p:nvSpPr>
            <p:spPr>
              <a:xfrm>
                <a:off x="667837" y="0"/>
                <a:ext cx="316779" cy="3581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r>
                  <a:t>A</a:t>
                </a:r>
              </a:p>
            </p:txBody>
          </p:sp>
          <p:sp>
            <p:nvSpPr>
              <p:cNvPr id="197" name="TextBox 22"/>
              <p:cNvSpPr txBox="1"/>
              <p:nvPr/>
            </p:nvSpPr>
            <p:spPr>
              <a:xfrm>
                <a:off x="688689" y="791640"/>
                <a:ext cx="316779" cy="3581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r>
                  <a:t>E</a:t>
                </a:r>
              </a:p>
            </p:txBody>
          </p:sp>
        </p:grpSp>
        <p:sp>
          <p:nvSpPr>
            <p:cNvPr id="199" name="Curved Connector 26"/>
            <p:cNvSpPr/>
            <p:nvPr/>
          </p:nvSpPr>
          <p:spPr>
            <a:xfrm>
              <a:off x="996559" y="220740"/>
              <a:ext cx="305886" cy="27093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10800" y="0"/>
                    <a:pt x="21600" y="10800"/>
                    <a:pt x="21600" y="21600"/>
                  </a:cubicBezTo>
                </a:path>
              </a:pathLst>
            </a:custGeom>
            <a:noFill/>
            <a:ln w="22225" cap="rnd">
              <a:solidFill>
                <a:schemeClr val="accent3"/>
              </a:solidFill>
              <a:prstDash val="solid"/>
              <a:round/>
              <a:tailEnd type="triangle" w="med" len="med"/>
            </a:ln>
            <a:effectLst/>
          </p:spPr>
          <p:txBody>
            <a:bodyPr wrap="square" lIns="45719" tIns="45719" rIns="45719" bIns="45719" numCol="1" anchor="ctr">
              <a:noAutofit/>
            </a:bodyPr>
            <a:lstStyle/>
            <a:p>
              <a:endParaRPr/>
            </a:p>
          </p:txBody>
        </p:sp>
        <p:sp>
          <p:nvSpPr>
            <p:cNvPr id="200" name="Curved Connector 27"/>
            <p:cNvSpPr/>
            <p:nvPr/>
          </p:nvSpPr>
          <p:spPr>
            <a:xfrm rot="5400000" flipH="1">
              <a:off x="36754" y="588211"/>
              <a:ext cx="301685" cy="3751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301" y="0"/>
                    <a:pt x="602" y="5400"/>
                    <a:pt x="602" y="10800"/>
                  </a:cubicBezTo>
                  <a:cubicBezTo>
                    <a:pt x="602" y="16200"/>
                    <a:pt x="11101" y="21600"/>
                    <a:pt x="21600" y="21600"/>
                  </a:cubicBezTo>
                </a:path>
              </a:pathLst>
            </a:custGeom>
            <a:noFill/>
            <a:ln w="22225" cap="rnd">
              <a:solidFill>
                <a:schemeClr val="accent3"/>
              </a:solidFill>
              <a:prstDash val="solid"/>
              <a:round/>
              <a:tailEnd type="triangle" w="med" len="med"/>
            </a:ln>
            <a:effectLst/>
          </p:spPr>
          <p:txBody>
            <a:bodyPr wrap="square" lIns="45719" tIns="45719" rIns="45719" bIns="45719" numCol="1" anchor="ctr">
              <a:noAutofit/>
            </a:bodyPr>
            <a:lstStyle/>
            <a:p>
              <a:endParaRPr/>
            </a:p>
          </p:txBody>
        </p:sp>
      </p:grpSp>
      <p:sp>
        <p:nvSpPr>
          <p:cNvPr id="202" name="Rectangle 33"/>
          <p:cNvSpPr/>
          <p:nvPr/>
        </p:nvSpPr>
        <p:spPr>
          <a:xfrm>
            <a:off x="351742" y="5531274"/>
            <a:ext cx="2732116" cy="537168"/>
          </a:xfrm>
          <a:prstGeom prst="rect">
            <a:avLst/>
          </a:prstGeom>
          <a:ln w="38100" cap="rnd">
            <a:solidFill>
              <a:srgbClr val="000000"/>
            </a:solidFill>
          </a:ln>
        </p:spPr>
        <p:txBody>
          <a:bodyPr lIns="45719" rIns="45719" anchor="ctr"/>
          <a:lstStyle/>
          <a:p>
            <a:pPr algn="ctr">
              <a:defRPr>
                <a:solidFill>
                  <a:srgbClr val="FFFFFF"/>
                </a:solidFill>
              </a:defRPr>
            </a:pPr>
            <a:endParaRPr/>
          </a:p>
        </p:txBody>
      </p:sp>
      <p:sp>
        <p:nvSpPr>
          <p:cNvPr id="203" name="Rectangle 34"/>
          <p:cNvSpPr/>
          <p:nvPr/>
        </p:nvSpPr>
        <p:spPr>
          <a:xfrm>
            <a:off x="3928188" y="5496585"/>
            <a:ext cx="3583619" cy="537169"/>
          </a:xfrm>
          <a:prstGeom prst="rect">
            <a:avLst/>
          </a:prstGeom>
          <a:ln w="38100" cap="rnd">
            <a:solidFill>
              <a:srgbClr val="000000"/>
            </a:solidFill>
          </a:ln>
        </p:spPr>
        <p:txBody>
          <a:bodyPr lIns="45719" rIns="45719" anchor="ctr"/>
          <a:lstStyle/>
          <a:p>
            <a:pPr algn="ctr">
              <a:defRPr>
                <a:solidFill>
                  <a:srgbClr val="FFFFFF"/>
                </a:solidFill>
              </a:defRPr>
            </a:pPr>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Footer Placeholder 3"/>
          <p:cNvSpPr txBox="1"/>
          <p:nvPr/>
        </p:nvSpPr>
        <p:spPr>
          <a:xfrm>
            <a:off x="134128" y="6321349"/>
            <a:ext cx="4779146" cy="218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900"/>
            </a:lvl1pPr>
          </a:lstStyle>
          <a:p>
            <a:r>
              <a:t>Copyright © 2020 SPIKE Prime Lessons (primelessons.org) CC-BY-NC-SA.  (Last edit: 5/30/2020)</a:t>
            </a:r>
          </a:p>
        </p:txBody>
      </p:sp>
      <p:sp>
        <p:nvSpPr>
          <p:cNvPr id="206" name="Title 1"/>
          <p:cNvSpPr txBox="1">
            <a:spLocks noGrp="1"/>
          </p:cNvSpPr>
          <p:nvPr>
            <p:ph type="title"/>
          </p:nvPr>
        </p:nvSpPr>
        <p:spPr>
          <a:xfrm>
            <a:off x="175260" y="292974"/>
            <a:ext cx="8746864" cy="752707"/>
          </a:xfrm>
          <a:prstGeom prst="rect">
            <a:avLst/>
          </a:prstGeom>
        </p:spPr>
        <p:txBody>
          <a:bodyPr/>
          <a:lstStyle/>
          <a:p>
            <a:r>
              <a:t>Uitdaging</a:t>
            </a:r>
          </a:p>
        </p:txBody>
      </p:sp>
      <p:sp>
        <p:nvSpPr>
          <p:cNvPr id="207" name="Content Placeholder 2"/>
          <p:cNvSpPr txBox="1">
            <a:spLocks noGrp="1"/>
          </p:cNvSpPr>
          <p:nvPr>
            <p:ph type="body" idx="1"/>
          </p:nvPr>
        </p:nvSpPr>
        <p:spPr>
          <a:xfrm>
            <a:off x="155088" y="1140005"/>
            <a:ext cx="6038254" cy="5082603"/>
          </a:xfrm>
          <a:prstGeom prst="rect">
            <a:avLst/>
          </a:prstGeom>
        </p:spPr>
        <p:txBody>
          <a:bodyPr/>
          <a:lstStyle/>
          <a:p>
            <a:pPr marL="431800" indent="-431800">
              <a:buClrTx/>
              <a:buSzPct val="97000"/>
              <a:buBlip>
                <a:blip r:embed="rId2"/>
              </a:buBlip>
            </a:pPr>
            <a:r>
              <a:t>Maak een draai van 90 graden naar rechts, gebruik alleen bewegingsblokken.</a:t>
            </a:r>
          </a:p>
          <a:p>
            <a:pPr marL="431800" indent="-431800">
              <a:buClrTx/>
              <a:buSzPct val="97000"/>
              <a:buBlip>
                <a:blip r:embed="rId2"/>
              </a:buBlip>
            </a:pPr>
            <a:r>
              <a:t>Via het Dashboard kan je zien hoe ver je moet draaien voor een bepaalde bocht. Houd één wiel vast en draai het andere met de hand totdat de robot het doel bereikt. Noteer het aantal graden van motorrotatie - u gebruikt dit in de code. </a:t>
            </a:r>
          </a:p>
          <a:p>
            <a:pPr marL="431800" indent="-431800">
              <a:buClrTx/>
              <a:buSzPct val="97000"/>
              <a:buBlip>
                <a:blip r:embed="rId2"/>
              </a:buBlip>
            </a:pPr>
            <a:r>
              <a:t>Bij de Droidbot IV moet de linkermotor 360 graden draaien om 90 graden naar rechts te draaien.</a:t>
            </a:r>
          </a:p>
          <a:p>
            <a:pPr marL="431800" indent="-431800">
              <a:buClrTx/>
              <a:buSzPct val="97000"/>
              <a:buBlip>
                <a:blip r:embed="rId2"/>
              </a:buBlip>
            </a:pPr>
            <a:r>
              <a:t>Denk aan de vorige dia hoe u de rotatie van elk wiel kunt berekenen bij gebruik van het onderstaande bewegingsblok.</a:t>
            </a:r>
          </a:p>
        </p:txBody>
      </p:sp>
      <p:sp>
        <p:nvSpPr>
          <p:cNvPr id="208" name="Slide Number Placeholder 4"/>
          <p:cNvSpPr txBox="1">
            <a:spLocks noGrp="1"/>
          </p:cNvSpPr>
          <p:nvPr>
            <p:ph type="sldNum" sz="quarter" idx="2"/>
          </p:nvPr>
        </p:nvSpPr>
        <p:spPr>
          <a:xfrm>
            <a:off x="8236371" y="6326361"/>
            <a:ext cx="193041" cy="2946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7</a:t>
            </a:fld>
            <a:endParaRPr/>
          </a:p>
        </p:txBody>
      </p:sp>
      <p:grpSp>
        <p:nvGrpSpPr>
          <p:cNvPr id="218" name="Group 5"/>
          <p:cNvGrpSpPr/>
          <p:nvPr/>
        </p:nvGrpSpPr>
        <p:grpSpPr>
          <a:xfrm>
            <a:off x="6526155" y="1597277"/>
            <a:ext cx="1144819" cy="1155342"/>
            <a:chOff x="0" y="0"/>
            <a:chExt cx="1144818" cy="1155340"/>
          </a:xfrm>
        </p:grpSpPr>
        <p:grpSp>
          <p:nvGrpSpPr>
            <p:cNvPr id="216" name="Group 6"/>
            <p:cNvGrpSpPr/>
            <p:nvPr/>
          </p:nvGrpSpPr>
          <p:grpSpPr>
            <a:xfrm>
              <a:off x="0" y="-1"/>
              <a:ext cx="962091" cy="1155342"/>
              <a:chOff x="0" y="0"/>
              <a:chExt cx="962090" cy="1155340"/>
            </a:xfrm>
          </p:grpSpPr>
          <p:grpSp>
            <p:nvGrpSpPr>
              <p:cNvPr id="213" name="Group 8"/>
              <p:cNvGrpSpPr/>
              <p:nvPr/>
            </p:nvGrpSpPr>
            <p:grpSpPr>
              <a:xfrm>
                <a:off x="0" y="191176"/>
                <a:ext cx="962091" cy="840716"/>
                <a:chOff x="0" y="0"/>
                <a:chExt cx="962090" cy="840715"/>
              </a:xfrm>
            </p:grpSpPr>
            <p:sp>
              <p:nvSpPr>
                <p:cNvPr id="209" name="Rounded Rectangle 18"/>
                <p:cNvSpPr/>
                <p:nvPr/>
              </p:nvSpPr>
              <p:spPr>
                <a:xfrm rot="5400000">
                  <a:off x="211307" y="-64742"/>
                  <a:ext cx="539477" cy="962091"/>
                </a:xfrm>
                <a:prstGeom prst="roundRect">
                  <a:avLst>
                    <a:gd name="adj" fmla="val 16667"/>
                  </a:avLst>
                </a:prstGeom>
                <a:solidFill>
                  <a:schemeClr val="accent1"/>
                </a:solidFill>
                <a:ln w="12700" cap="rnd">
                  <a:solidFill>
                    <a:srgbClr val="000000"/>
                  </a:solidFill>
                  <a:prstDash val="solid"/>
                  <a:round/>
                </a:ln>
                <a:effectLst/>
              </p:spPr>
              <p:txBody>
                <a:bodyPr wrap="square" lIns="45719" tIns="45719" rIns="45719" bIns="45719" numCol="1" anchor="ctr">
                  <a:noAutofit/>
                </a:bodyPr>
                <a:lstStyle/>
                <a:p>
                  <a:pPr algn="ctr">
                    <a:defRPr>
                      <a:solidFill>
                        <a:srgbClr val="FFFFFF"/>
                      </a:solidFill>
                    </a:defRPr>
                  </a:pPr>
                  <a:endParaRPr/>
                </a:p>
              </p:txBody>
            </p:sp>
            <p:sp>
              <p:nvSpPr>
                <p:cNvPr id="210" name="Rounded Rectangle 19"/>
                <p:cNvSpPr/>
                <p:nvPr/>
              </p:nvSpPr>
              <p:spPr>
                <a:xfrm rot="5400000">
                  <a:off x="407763" y="609485"/>
                  <a:ext cx="146566" cy="315896"/>
                </a:xfrm>
                <a:prstGeom prst="roundRect">
                  <a:avLst>
                    <a:gd name="adj" fmla="val 16667"/>
                  </a:avLst>
                </a:prstGeom>
                <a:solidFill>
                  <a:srgbClr val="13B09B"/>
                </a:solidFill>
                <a:ln w="12700" cap="rnd">
                  <a:solidFill>
                    <a:srgbClr val="000000"/>
                  </a:solidFill>
                  <a:prstDash val="solid"/>
                  <a:round/>
                </a:ln>
                <a:effectLst/>
              </p:spPr>
              <p:txBody>
                <a:bodyPr wrap="square" lIns="45719" tIns="45719" rIns="45719" bIns="45719" numCol="1" anchor="ctr">
                  <a:noAutofit/>
                </a:bodyPr>
                <a:lstStyle/>
                <a:p>
                  <a:pPr algn="ctr">
                    <a:defRPr>
                      <a:solidFill>
                        <a:srgbClr val="FFFFFF"/>
                      </a:solidFill>
                    </a:defRPr>
                  </a:pPr>
                  <a:endParaRPr/>
                </a:p>
              </p:txBody>
            </p:sp>
            <p:sp>
              <p:nvSpPr>
                <p:cNvPr id="211" name="Rounded Rectangle 20"/>
                <p:cNvSpPr/>
                <p:nvPr/>
              </p:nvSpPr>
              <p:spPr>
                <a:xfrm rot="5400000">
                  <a:off x="407763" y="-84666"/>
                  <a:ext cx="146566" cy="315896"/>
                </a:xfrm>
                <a:prstGeom prst="roundRect">
                  <a:avLst>
                    <a:gd name="adj" fmla="val 16667"/>
                  </a:avLst>
                </a:prstGeom>
                <a:solidFill>
                  <a:srgbClr val="13B09B"/>
                </a:solidFill>
                <a:ln w="12700" cap="rnd">
                  <a:solidFill>
                    <a:srgbClr val="000000"/>
                  </a:solidFill>
                  <a:prstDash val="solid"/>
                  <a:round/>
                </a:ln>
                <a:effectLst/>
              </p:spPr>
              <p:txBody>
                <a:bodyPr wrap="square" lIns="45719" tIns="45719" rIns="45719" bIns="45719" numCol="1" anchor="ctr">
                  <a:noAutofit/>
                </a:bodyPr>
                <a:lstStyle/>
                <a:p>
                  <a:pPr algn="ctr">
                    <a:defRPr>
                      <a:solidFill>
                        <a:srgbClr val="FFFFFF"/>
                      </a:solidFill>
                    </a:defRPr>
                  </a:pPr>
                  <a:endParaRPr/>
                </a:p>
              </p:txBody>
            </p:sp>
            <p:sp>
              <p:nvSpPr>
                <p:cNvPr id="212" name="Oval 14"/>
                <p:cNvSpPr/>
                <p:nvPr/>
              </p:nvSpPr>
              <p:spPr>
                <a:xfrm rot="5400000">
                  <a:off x="754303" y="327283"/>
                  <a:ext cx="186207" cy="178041"/>
                </a:xfrm>
                <a:prstGeom prst="ellipse">
                  <a:avLst/>
                </a:prstGeom>
                <a:solidFill>
                  <a:schemeClr val="accent3"/>
                </a:solidFill>
                <a:ln w="12700" cap="rnd">
                  <a:solidFill>
                    <a:srgbClr val="E6C000"/>
                  </a:solidFill>
                  <a:prstDash val="solid"/>
                  <a:round/>
                </a:ln>
                <a:effectLst/>
              </p:spPr>
              <p:txBody>
                <a:bodyPr wrap="square" lIns="45719" tIns="45719" rIns="45719" bIns="45719" numCol="1" anchor="ctr">
                  <a:noAutofit/>
                </a:bodyPr>
                <a:lstStyle/>
                <a:p>
                  <a:pPr algn="ctr">
                    <a:defRPr>
                      <a:solidFill>
                        <a:srgbClr val="FFFFFF"/>
                      </a:solidFill>
                    </a:defRPr>
                  </a:pPr>
                  <a:endParaRPr/>
                </a:p>
              </p:txBody>
            </p:sp>
          </p:grpSp>
          <p:sp>
            <p:nvSpPr>
              <p:cNvPr id="214" name="TextBox 9"/>
              <p:cNvSpPr txBox="1"/>
              <p:nvPr/>
            </p:nvSpPr>
            <p:spPr>
              <a:xfrm>
                <a:off x="621410" y="0"/>
                <a:ext cx="293138" cy="3581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r>
                  <a:t>A</a:t>
                </a:r>
              </a:p>
            </p:txBody>
          </p:sp>
          <p:sp>
            <p:nvSpPr>
              <p:cNvPr id="215" name="TextBox 10"/>
              <p:cNvSpPr txBox="1"/>
              <p:nvPr/>
            </p:nvSpPr>
            <p:spPr>
              <a:xfrm>
                <a:off x="651456" y="797200"/>
                <a:ext cx="293138" cy="3581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r>
                  <a:t>E</a:t>
                </a:r>
              </a:p>
            </p:txBody>
          </p:sp>
        </p:grpSp>
        <p:sp>
          <p:nvSpPr>
            <p:cNvPr id="217" name="Curved Connector 11"/>
            <p:cNvSpPr/>
            <p:nvPr/>
          </p:nvSpPr>
          <p:spPr>
            <a:xfrm>
              <a:off x="856646" y="224373"/>
              <a:ext cx="288173" cy="29000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10800" y="0"/>
                    <a:pt x="21600" y="10800"/>
                    <a:pt x="21600" y="21600"/>
                  </a:cubicBezTo>
                </a:path>
              </a:pathLst>
            </a:custGeom>
            <a:noFill/>
            <a:ln w="22225" cap="rnd">
              <a:solidFill>
                <a:schemeClr val="accent3"/>
              </a:solidFill>
              <a:prstDash val="solid"/>
              <a:round/>
              <a:tailEnd type="triangle" w="med" len="med"/>
            </a:ln>
            <a:effectLst/>
          </p:spPr>
          <p:txBody>
            <a:bodyPr wrap="square" lIns="45719" tIns="45719" rIns="45719" bIns="45719" numCol="1" anchor="ctr">
              <a:noAutofit/>
            </a:bodyPr>
            <a:lstStyle/>
            <a:p>
              <a:endParaRPr/>
            </a:p>
          </p:txBody>
        </p:sp>
      </p:grpSp>
      <p:pic>
        <p:nvPicPr>
          <p:cNvPr id="219" name="Picture 15" descr="Picture 15"/>
          <p:cNvPicPr>
            <a:picLocks noChangeAspect="1"/>
          </p:cNvPicPr>
          <p:nvPr/>
        </p:nvPicPr>
        <p:blipFill>
          <a:blip r:embed="rId3"/>
          <a:stretch>
            <a:fillRect/>
          </a:stretch>
        </p:blipFill>
        <p:spPr>
          <a:xfrm>
            <a:off x="716982" y="4858622"/>
            <a:ext cx="4333876" cy="676276"/>
          </a:xfrm>
          <a:prstGeom prst="rect">
            <a:avLst/>
          </a:prstGeom>
          <a:ln w="12700">
            <a:miter lim="400000"/>
          </a:ln>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Footer Placeholder 3"/>
          <p:cNvSpPr txBox="1"/>
          <p:nvPr/>
        </p:nvSpPr>
        <p:spPr>
          <a:xfrm>
            <a:off x="134128" y="6321349"/>
            <a:ext cx="4779146" cy="218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900"/>
            </a:lvl1pPr>
          </a:lstStyle>
          <a:p>
            <a:r>
              <a:t>Copyright © 2020 SPIKE Prime Lessons (primelessons.org) CC-BY-NC-SA.  (Last edit: 5/30/2020)</a:t>
            </a:r>
          </a:p>
        </p:txBody>
      </p:sp>
      <p:sp>
        <p:nvSpPr>
          <p:cNvPr id="222" name="Title 1"/>
          <p:cNvSpPr txBox="1">
            <a:spLocks noGrp="1"/>
          </p:cNvSpPr>
          <p:nvPr>
            <p:ph type="title"/>
          </p:nvPr>
        </p:nvSpPr>
        <p:spPr>
          <a:xfrm>
            <a:off x="175260" y="292974"/>
            <a:ext cx="8746864" cy="752707"/>
          </a:xfrm>
          <a:prstGeom prst="rect">
            <a:avLst/>
          </a:prstGeom>
        </p:spPr>
        <p:txBody>
          <a:bodyPr/>
          <a:lstStyle/>
          <a:p>
            <a:r>
              <a:t>oplossing</a:t>
            </a:r>
          </a:p>
        </p:txBody>
      </p:sp>
      <p:sp>
        <p:nvSpPr>
          <p:cNvPr id="223" name="Content Placeholder 2"/>
          <p:cNvSpPr txBox="1">
            <a:spLocks noGrp="1"/>
          </p:cNvSpPr>
          <p:nvPr>
            <p:ph type="body" sz="half" idx="1"/>
          </p:nvPr>
        </p:nvSpPr>
        <p:spPr>
          <a:xfrm>
            <a:off x="155087" y="1478778"/>
            <a:ext cx="4629837" cy="3486060"/>
          </a:xfrm>
          <a:prstGeom prst="rect">
            <a:avLst/>
          </a:prstGeom>
        </p:spPr>
        <p:txBody>
          <a:bodyPr/>
          <a:lstStyle/>
          <a:p>
            <a:pPr marL="431800" indent="-431800">
              <a:lnSpc>
                <a:spcPct val="90000"/>
              </a:lnSpc>
              <a:buClrTx/>
              <a:buSzPct val="97000"/>
              <a:buBlip>
                <a:blip r:embed="rId2"/>
              </a:buBlip>
              <a:defRPr sz="1600"/>
            </a:pPr>
            <a:r>
              <a:t>Begin met het configureren van uw motorpoorten.</a:t>
            </a:r>
          </a:p>
          <a:p>
            <a:pPr marL="431800" indent="-431800">
              <a:lnSpc>
                <a:spcPct val="90000"/>
              </a:lnSpc>
              <a:buClrTx/>
              <a:buSzPct val="97000"/>
              <a:buBlip>
                <a:blip r:embed="rId2"/>
              </a:buBlip>
              <a:defRPr sz="1600"/>
            </a:pPr>
            <a:r>
              <a:t>Gebruik de ‘positie vasthouden’ om ervoor te zorgen dat de robot blijft waar hij is geëindigd.</a:t>
            </a:r>
          </a:p>
          <a:p>
            <a:pPr marL="431800" indent="-431800">
              <a:lnSpc>
                <a:spcPct val="90000"/>
              </a:lnSpc>
              <a:buClrTx/>
              <a:buSzPct val="97000"/>
              <a:buBlip>
                <a:blip r:embed="rId2"/>
              </a:buBlip>
              <a:defRPr sz="1600"/>
            </a:pPr>
            <a:r>
              <a:t>Stel de ‘yaw’-hoek opnieuw in. Zo kunnen we via het dashboard zien hoe ver de robot draait.</a:t>
            </a:r>
          </a:p>
          <a:p>
            <a:pPr marL="431800" indent="-431800">
              <a:lnSpc>
                <a:spcPct val="90000"/>
              </a:lnSpc>
              <a:buClrTx/>
              <a:buSzPct val="97000"/>
              <a:buBlip>
                <a:blip r:embed="rId2"/>
              </a:buBlip>
              <a:defRPr sz="1600"/>
            </a:pPr>
            <a:r>
              <a:t>Verplaats de robot met de tank-beweging. Let op dat deze tank-beweging 180 graden draait. Het rechter wiel beweegt niet, het linker wiel draait 360 graden. Dit geldt alleen voor de Droid Bot IV.</a:t>
            </a:r>
          </a:p>
          <a:p>
            <a:pPr marL="431800" indent="-431800">
              <a:lnSpc>
                <a:spcPct val="90000"/>
              </a:lnSpc>
              <a:buClrTx/>
              <a:buSzPct val="97000"/>
              <a:buBlip>
                <a:blip r:embed="rId2"/>
              </a:buBlip>
              <a:defRPr sz="1600"/>
            </a:pPr>
            <a:r>
              <a:t>Controleer na het uitvoeren de daadwerkelijke draaihoek via het Dashboard, dit moet bijna 90 graden zijn.</a:t>
            </a:r>
          </a:p>
        </p:txBody>
      </p:sp>
      <p:sp>
        <p:nvSpPr>
          <p:cNvPr id="224" name="Slide Number Placeholder 4"/>
          <p:cNvSpPr txBox="1">
            <a:spLocks noGrp="1"/>
          </p:cNvSpPr>
          <p:nvPr>
            <p:ph type="sldNum" sz="quarter" idx="2"/>
          </p:nvPr>
        </p:nvSpPr>
        <p:spPr>
          <a:xfrm>
            <a:off x="8236371" y="6326361"/>
            <a:ext cx="193041" cy="2946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8</a:t>
            </a:fld>
            <a:endParaRPr/>
          </a:p>
        </p:txBody>
      </p:sp>
      <p:pic>
        <p:nvPicPr>
          <p:cNvPr id="225" name="Picture 5" descr="Picture 5"/>
          <p:cNvPicPr>
            <a:picLocks noChangeAspect="1"/>
          </p:cNvPicPr>
          <p:nvPr/>
        </p:nvPicPr>
        <p:blipFill>
          <a:blip r:embed="rId3"/>
          <a:stretch>
            <a:fillRect/>
          </a:stretch>
        </p:blipFill>
        <p:spPr>
          <a:xfrm>
            <a:off x="4802466" y="1449728"/>
            <a:ext cx="4341534" cy="2640630"/>
          </a:xfrm>
          <a:prstGeom prst="rect">
            <a:avLst/>
          </a:prstGeom>
          <a:ln w="12700">
            <a:miter lim="400000"/>
          </a:ln>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Footer Placeholder 3"/>
          <p:cNvSpPr txBox="1"/>
          <p:nvPr/>
        </p:nvSpPr>
        <p:spPr>
          <a:xfrm>
            <a:off x="134128" y="6321349"/>
            <a:ext cx="4779146" cy="218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900"/>
            </a:lvl1pPr>
          </a:lstStyle>
          <a:p>
            <a:r>
              <a:t>Copyright © 2020 SPIKE Prime Lessons (primelessons.org) CC-BY-NC-SA.  (Last edit: 1/9/2020)</a:t>
            </a:r>
          </a:p>
        </p:txBody>
      </p:sp>
      <p:sp>
        <p:nvSpPr>
          <p:cNvPr id="228" name="Title 1"/>
          <p:cNvSpPr txBox="1">
            <a:spLocks noGrp="1"/>
          </p:cNvSpPr>
          <p:nvPr>
            <p:ph type="title"/>
          </p:nvPr>
        </p:nvSpPr>
        <p:spPr>
          <a:xfrm>
            <a:off x="175260" y="292974"/>
            <a:ext cx="8746864" cy="752707"/>
          </a:xfrm>
          <a:prstGeom prst="rect">
            <a:avLst/>
          </a:prstGeom>
        </p:spPr>
        <p:txBody>
          <a:bodyPr/>
          <a:lstStyle/>
          <a:p>
            <a:r>
              <a:t>CREDITS</a:t>
            </a:r>
          </a:p>
        </p:txBody>
      </p:sp>
      <p:sp>
        <p:nvSpPr>
          <p:cNvPr id="229" name="Rectangle 4"/>
          <p:cNvSpPr/>
          <p:nvPr/>
        </p:nvSpPr>
        <p:spPr>
          <a:xfrm>
            <a:off x="575028" y="5782901"/>
            <a:ext cx="7734053" cy="529134"/>
          </a:xfrm>
          <a:prstGeom prst="rect">
            <a:avLst/>
          </a:prstGeom>
          <a:solidFill>
            <a:srgbClr val="F5F5F5"/>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p>
            <a:pPr algn="ctr">
              <a:defRPr sz="1200">
                <a:solidFill>
                  <a:srgbClr val="4374B7"/>
                </a:solidFill>
                <a:latin typeface="Helvetica Neue"/>
                <a:ea typeface="Helvetica Neue"/>
                <a:cs typeface="Helvetica Neue"/>
                <a:sym typeface="Helvetica Neue"/>
              </a:defRPr>
            </a:pPr>
            <a:r>
              <a:t>                         </a:t>
            </a:r>
            <a:br/>
            <a:r>
              <a:rPr>
                <a:solidFill>
                  <a:srgbClr val="000000"/>
                </a:solidFill>
              </a:rPr>
              <a:t>This work is licensed under a </a:t>
            </a:r>
            <a:r>
              <a:rPr u="sng">
                <a:solidFill>
                  <a:schemeClr val="accent2"/>
                </a:solidFill>
                <a:uFill>
                  <a:solidFill>
                    <a:schemeClr val="accent2"/>
                  </a:solidFill>
                </a:uFill>
                <a:hlinkClick r:id="rId2"/>
              </a:rPr>
              <a:t>Creative Commons Attribution-NonCommercial-ShareAlike 4.0 International License</a:t>
            </a:r>
            <a:r>
              <a:rPr>
                <a:solidFill>
                  <a:srgbClr val="000000"/>
                </a:solidFill>
              </a:rPr>
              <a:t>.</a:t>
            </a:r>
            <a:r>
              <a:rPr sz="1000">
                <a:solidFill>
                  <a:srgbClr val="000000"/>
                </a:solidFill>
                <a:latin typeface="Arial"/>
                <a:ea typeface="Arial"/>
                <a:cs typeface="Arial"/>
                <a:sym typeface="Arial"/>
              </a:rPr>
              <a:t> </a:t>
            </a:r>
          </a:p>
        </p:txBody>
      </p:sp>
      <p:pic>
        <p:nvPicPr>
          <p:cNvPr id="230" name="Picture 5" descr="Picture 5">
            <a:hlinkClick r:id="rId2"/>
          </p:cNvPr>
          <p:cNvPicPr>
            <a:picLocks noChangeAspect="1"/>
          </p:cNvPicPr>
          <p:nvPr/>
        </p:nvPicPr>
        <p:blipFill>
          <a:blip r:embed="rId3"/>
          <a:stretch>
            <a:fillRect/>
          </a:stretch>
        </p:blipFill>
        <p:spPr>
          <a:xfrm>
            <a:off x="3702510" y="5253616"/>
            <a:ext cx="1479092" cy="521046"/>
          </a:xfrm>
          <a:prstGeom prst="rect">
            <a:avLst/>
          </a:prstGeom>
          <a:ln w="12700">
            <a:miter lim="400000"/>
          </a:ln>
        </p:spPr>
      </p:pic>
      <p:sp>
        <p:nvSpPr>
          <p:cNvPr id="231" name="Slide Number Placeholder 6"/>
          <p:cNvSpPr txBox="1">
            <a:spLocks noGrp="1"/>
          </p:cNvSpPr>
          <p:nvPr>
            <p:ph type="sldNum" sz="quarter" idx="2"/>
          </p:nvPr>
        </p:nvSpPr>
        <p:spPr>
          <a:xfrm>
            <a:off x="8236371" y="6326361"/>
            <a:ext cx="193041" cy="2946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9</a:t>
            </a:fld>
            <a:endParaRPr/>
          </a:p>
        </p:txBody>
      </p:sp>
      <p:sp>
        <p:nvSpPr>
          <p:cNvPr id="232" name="Content Placeholder 2"/>
          <p:cNvSpPr txBox="1">
            <a:spLocks noGrp="1"/>
          </p:cNvSpPr>
          <p:nvPr>
            <p:ph type="body" sz="quarter" idx="1"/>
          </p:nvPr>
        </p:nvSpPr>
        <p:spPr>
          <a:xfrm>
            <a:off x="457199" y="1317983"/>
            <a:ext cx="8245476" cy="1145346"/>
          </a:xfrm>
          <a:prstGeom prst="rect">
            <a:avLst/>
          </a:prstGeom>
        </p:spPr>
        <p:txBody>
          <a:bodyPr/>
          <a:lstStyle/>
          <a:p>
            <a:pPr marL="431800" indent="-431800">
              <a:buClrTx/>
              <a:buSzPct val="97000"/>
              <a:buBlip>
                <a:blip r:embed="rId4"/>
              </a:buBlip>
              <a:defRPr sz="1600"/>
            </a:pPr>
            <a:r>
              <a:t>Deze les is gecreëerd door Sanjay Seshan en Arvind Seshan voor SPIKE Prime Lessons.</a:t>
            </a:r>
          </a:p>
          <a:p>
            <a:pPr marL="431800" indent="-431800">
              <a:buClrTx/>
              <a:buSzPct val="97000"/>
              <a:buBlip>
                <a:blip r:embed="rId4"/>
              </a:buBlip>
              <a:defRPr sz="1600"/>
            </a:pPr>
            <a:r>
              <a:t>Deze lessen zijn door Roel van der Linden (</a:t>
            </a:r>
            <a:r>
              <a:rPr u="sng">
                <a:solidFill>
                  <a:schemeClr val="accent2"/>
                </a:solidFill>
                <a:uFill>
                  <a:solidFill>
                    <a:schemeClr val="accent2"/>
                  </a:solidFill>
                </a:uFill>
                <a:hlinkClick r:id="rId5"/>
              </a:rPr>
              <a:t>Bouwgabbers.nl</a:t>
            </a:r>
            <a:r>
              <a:t>) vertaald in het Nederlands.</a:t>
            </a:r>
          </a:p>
          <a:p>
            <a:pPr marL="431800" indent="-431800">
              <a:buClrTx/>
              <a:buSzPct val="97000"/>
              <a:buBlip>
                <a:blip r:embed="rId4"/>
              </a:buBlip>
              <a:defRPr sz="1600"/>
            </a:pPr>
            <a:r>
              <a:t>Meer lessen zijn beschikbaar op: </a:t>
            </a:r>
            <a:r>
              <a:rPr u="sng">
                <a:solidFill>
                  <a:schemeClr val="accent2"/>
                </a:solidFill>
                <a:uFill>
                  <a:solidFill>
                    <a:schemeClr val="accent2"/>
                  </a:solidFill>
                </a:uFill>
                <a:hlinkClick r:id="" action="ppaction://hlinkshowjump?jump=nextslide"/>
              </a:rPr>
              <a:t>www.primelessons.org</a:t>
            </a:r>
            <a:r>
              <a:t>.</a:t>
            </a:r>
          </a:p>
        </p:txBody>
      </p:sp>
    </p:spTree>
  </p:cSld>
  <p:clrMapOvr>
    <a:masterClrMapping/>
  </p:clrMapOvr>
  <p:transition spd="med"/>
</p:sld>
</file>

<file path=ppt/theme/theme1.xml><?xml version="1.0" encoding="utf-8"?>
<a:theme xmlns:a="http://schemas.openxmlformats.org/drawingml/2006/main" name="Dividend">
  <a:themeElements>
    <a:clrScheme name="Dividend">
      <a:dk1>
        <a:srgbClr val="000000"/>
      </a:dk1>
      <a:lt1>
        <a:srgbClr val="FFFFFF"/>
      </a:lt1>
      <a:dk2>
        <a:srgbClr val="A7A7A7"/>
      </a:dk2>
      <a:lt2>
        <a:srgbClr val="535353"/>
      </a:lt2>
      <a:accent1>
        <a:srgbClr val="FFD500"/>
      </a:accent1>
      <a:accent2>
        <a:srgbClr val="961BDB"/>
      </a:accent2>
      <a:accent3>
        <a:srgbClr val="FF0000"/>
      </a:accent3>
      <a:accent4>
        <a:srgbClr val="65D7FF"/>
      </a:accent4>
      <a:accent5>
        <a:srgbClr val="5B9BD5"/>
      </a:accent5>
      <a:accent6>
        <a:srgbClr val="70AD47"/>
      </a:accent6>
      <a:hlink>
        <a:srgbClr val="0000FF"/>
      </a:hlink>
      <a:folHlink>
        <a:srgbClr val="FF00FF"/>
      </a:folHlink>
    </a:clrScheme>
    <a:fontScheme name="Dividend">
      <a:majorFont>
        <a:latin typeface="Calibri"/>
        <a:ea typeface="Calibri"/>
        <a:cs typeface="Calibri"/>
      </a:majorFont>
      <a:minorFont>
        <a:latin typeface="Helvetica"/>
        <a:ea typeface="Helvetica"/>
        <a:cs typeface="Helvetica"/>
      </a:minorFont>
    </a:fontScheme>
    <a:fmtScheme name="Dividen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5000"/>
              </a:srgbClr>
            </a:outerShdw>
          </a:effectLst>
        </a:effectStyle>
        <a:effectStyle>
          <a:effectLst>
            <a:outerShdw blurRad="38100" dist="25400" dir="5400000" rotWithShape="0">
              <a:srgbClr val="000000">
                <a:alpha val="55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2225" cap="rnd">
          <a:solidFill>
            <a:schemeClr val="accent1"/>
          </a:solidFill>
          <a:prstDash val="solid"/>
          <a:round/>
        </a:ln>
        <a:effectLst>
          <a:outerShdw blurRad="38100" dist="25400" dir="5400000" rotWithShape="0">
            <a:srgbClr val="000000">
              <a:alpha val="5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Gill Sans MT"/>
            <a:ea typeface="Gill Sans MT"/>
            <a:cs typeface="Gill Sans MT"/>
            <a:sym typeface="Gill Sans M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2225" cap="rnd">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Gill Sans MT"/>
            <a:ea typeface="Gill Sans MT"/>
            <a:cs typeface="Gill Sans MT"/>
            <a:sym typeface="Gill Sans M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ividend">
  <a:themeElements>
    <a:clrScheme name="Dividend">
      <a:dk1>
        <a:srgbClr val="000000"/>
      </a:dk1>
      <a:lt1>
        <a:srgbClr val="FFFFFF"/>
      </a:lt1>
      <a:dk2>
        <a:srgbClr val="A7A7A7"/>
      </a:dk2>
      <a:lt2>
        <a:srgbClr val="535353"/>
      </a:lt2>
      <a:accent1>
        <a:srgbClr val="FFD500"/>
      </a:accent1>
      <a:accent2>
        <a:srgbClr val="961BDB"/>
      </a:accent2>
      <a:accent3>
        <a:srgbClr val="FF0000"/>
      </a:accent3>
      <a:accent4>
        <a:srgbClr val="65D7FF"/>
      </a:accent4>
      <a:accent5>
        <a:srgbClr val="5B9BD5"/>
      </a:accent5>
      <a:accent6>
        <a:srgbClr val="70AD47"/>
      </a:accent6>
      <a:hlink>
        <a:srgbClr val="0000FF"/>
      </a:hlink>
      <a:folHlink>
        <a:srgbClr val="FF00FF"/>
      </a:folHlink>
    </a:clrScheme>
    <a:fontScheme name="Dividend">
      <a:majorFont>
        <a:latin typeface="Calibri"/>
        <a:ea typeface="Calibri"/>
        <a:cs typeface="Calibri"/>
      </a:majorFont>
      <a:minorFont>
        <a:latin typeface="Helvetica"/>
        <a:ea typeface="Helvetica"/>
        <a:cs typeface="Helvetica"/>
      </a:minorFont>
    </a:fontScheme>
    <a:fmtScheme name="Dividen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5000"/>
              </a:srgbClr>
            </a:outerShdw>
          </a:effectLst>
        </a:effectStyle>
        <a:effectStyle>
          <a:effectLst>
            <a:outerShdw blurRad="38100" dist="25400" dir="5400000" rotWithShape="0">
              <a:srgbClr val="000000">
                <a:alpha val="55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2225" cap="rnd">
          <a:solidFill>
            <a:schemeClr val="accent1"/>
          </a:solidFill>
          <a:prstDash val="solid"/>
          <a:round/>
        </a:ln>
        <a:effectLst>
          <a:outerShdw blurRad="38100" dist="25400" dir="5400000" rotWithShape="0">
            <a:srgbClr val="000000">
              <a:alpha val="5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Gill Sans MT"/>
            <a:ea typeface="Gill Sans MT"/>
            <a:cs typeface="Gill Sans MT"/>
            <a:sym typeface="Gill Sans M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2225" cap="rnd">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Gill Sans MT"/>
            <a:ea typeface="Gill Sans MT"/>
            <a:cs typeface="Gill Sans MT"/>
            <a:sym typeface="Gill Sans M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953</Words>
  <Application>Microsoft Office PowerPoint</Application>
  <PresentationFormat>On-screen Show (4:3)</PresentationFormat>
  <Paragraphs>73</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Gill Sans MT</vt:lpstr>
      <vt:lpstr>Helvetica Neue</vt:lpstr>
      <vt:lpstr>Dividend</vt:lpstr>
      <vt:lpstr>Nauwkeurig draaien</vt:lpstr>
      <vt:lpstr>Lesdoelen</vt:lpstr>
      <vt:lpstr>Hoe nauwkeurig is het draaipunt?</vt:lpstr>
      <vt:lpstr>Nauwkeurigheid draaien op 1 wiel verbeteren</vt:lpstr>
      <vt:lpstr>Andere oplossing om op 1 wiel te draaien</vt:lpstr>
      <vt:lpstr>Hoe zit het met het draaien om de as?</vt:lpstr>
      <vt:lpstr>Uitdaging</vt:lpstr>
      <vt:lpstr>oplossing</vt:lpstr>
      <vt:lpstr>CREDITS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Nauwkeurig draaien</dc:title>
  <cp:lastModifiedBy>Arvind Seshan</cp:lastModifiedBy>
  <cp:revision>1</cp:revision>
  <dcterms:modified xsi:type="dcterms:W3CDTF">2020-07-09T15:52:56Z</dcterms:modified>
</cp:coreProperties>
</file>