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Rectangle 6"/>
          <p:cNvSpPr/>
          <p:nvPr/>
        </p:nvSpPr>
        <p:spPr>
          <a:xfrm>
            <a:off x="182241" y="2203289"/>
            <a:ext cx="8787652" cy="24685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iteltekst"/>
          <p:cNvSpPr txBox="1">
            <a:spLocks noGrp="1"/>
          </p:cNvSpPr>
          <p:nvPr>
            <p:ph type="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Titeltekst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5pPr>
          </a:lstStyle>
          <a:p>
            <a:r>
              <a:t>By Sanjay and Arvind Seshan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Subtitle 1"/>
          <p:cNvSpPr txBox="1"/>
          <p:nvPr/>
        </p:nvSpPr>
        <p:spPr>
          <a:xfrm>
            <a:off x="4854097" y="357846"/>
            <a:ext cx="4070077" cy="5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 defTabSz="448055">
              <a:lnSpc>
                <a:spcPct val="90000"/>
              </a:lnSpc>
              <a:spcBef>
                <a:spcPts val="600"/>
              </a:spcBef>
              <a:defRPr sz="2842"/>
            </a:lvl1pPr>
          </a:lstStyle>
          <a:p>
            <a:r>
              <a:t>SPIKE PRIME LESSONS</a:t>
            </a:r>
          </a:p>
        </p:txBody>
      </p: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/>
          <a:srcRect b="32885"/>
          <a:stretch>
            <a:fillRect/>
          </a:stretch>
        </p:blipFill>
        <p:spPr>
          <a:xfrm>
            <a:off x="179837" y="1052244"/>
            <a:ext cx="1668347" cy="111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0"/>
          <p:cNvSpPr txBox="1"/>
          <p:nvPr/>
        </p:nvSpPr>
        <p:spPr>
          <a:xfrm>
            <a:off x="6104325" y="737052"/>
            <a:ext cx="28198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By the Creators of EV3Lessons</a:t>
            </a:r>
          </a:p>
        </p:txBody>
      </p: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/>
          <a:srcRect l="24583" t="2888" r="29916" b="4667"/>
          <a:stretch>
            <a:fillRect/>
          </a:stretch>
        </p:blipFill>
        <p:spPr>
          <a:xfrm>
            <a:off x="6058604" y="1349908"/>
            <a:ext cx="2672409" cy="40722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9"/>
          <p:cNvGrpSpPr/>
          <p:nvPr/>
        </p:nvGrpSpPr>
        <p:grpSpPr>
          <a:xfrm>
            <a:off x="179837" y="5060305"/>
            <a:ext cx="4773539" cy="1188623"/>
            <a:chOff x="0" y="0"/>
            <a:chExt cx="4773538" cy="1188622"/>
          </a:xfrm>
        </p:grpSpPr>
        <p:pic>
          <p:nvPicPr>
            <p:cNvPr id="28" name="Picture 12" descr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972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Picture 13" descr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14" descr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4916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15" descr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9944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52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5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6361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6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7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Rectangle 7"/>
          <p:cNvSpPr/>
          <p:nvPr/>
        </p:nvSpPr>
        <p:spPr>
          <a:xfrm>
            <a:off x="452645" y="5141972"/>
            <a:ext cx="8238709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Titeltekst"/>
          <p:cNvSpPr txBox="1">
            <a:spLocks noGrp="1"/>
          </p:cNvSpPr>
          <p:nvPr>
            <p:ph type="title"/>
          </p:nvPr>
        </p:nvSpPr>
        <p:spPr>
          <a:xfrm>
            <a:off x="581193" y="3036572"/>
            <a:ext cx="7989752" cy="150484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6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581193" y="4541416"/>
            <a:ext cx="7989752" cy="60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2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3" name="Rectangle 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Title 1"/>
          <p:cNvSpPr txBox="1"/>
          <p:nvPr/>
        </p:nvSpPr>
        <p:spPr>
          <a:xfrm>
            <a:off x="220980" y="292974"/>
            <a:ext cx="865542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457200">
              <a:defRPr sz="2800" cap="all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887219" y="2228002"/>
            <a:ext cx="359350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69307" y="2228002"/>
            <a:ext cx="360163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7" name="Rectangle 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Rectangle 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0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Straight Connector 10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Rectangle 8"/>
          <p:cNvSpPr/>
          <p:nvPr/>
        </p:nvSpPr>
        <p:spPr>
          <a:xfrm>
            <a:off x="452645" y="5141972"/>
            <a:ext cx="8238709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iteltekst"/>
          <p:cNvSpPr txBox="1">
            <a:spLocks noGrp="1"/>
          </p:cNvSpPr>
          <p:nvPr>
            <p:ph type="title"/>
          </p:nvPr>
        </p:nvSpPr>
        <p:spPr>
          <a:xfrm>
            <a:off x="581352" y="5262295"/>
            <a:ext cx="3536625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12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46399" y="601199"/>
            <a:ext cx="8240401" cy="42048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05617" y="5262295"/>
            <a:ext cx="4265327" cy="689516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iteltekst"/>
          <p:cNvSpPr txBox="1">
            <a:spLocks noGrp="1"/>
          </p:cNvSpPr>
          <p:nvPr>
            <p:ph type="title"/>
          </p:nvPr>
        </p:nvSpPr>
        <p:spPr>
          <a:xfrm>
            <a:off x="581191" y="4693389"/>
            <a:ext cx="7989753" cy="56673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137" name="Picture Placeholder 2"/>
          <p:cNvSpPr>
            <a:spLocks noGrp="1"/>
          </p:cNvSpPr>
          <p:nvPr>
            <p:ph type="pic" idx="13"/>
          </p:nvPr>
        </p:nvSpPr>
        <p:spPr>
          <a:xfrm>
            <a:off x="448092" y="599725"/>
            <a:ext cx="8238707" cy="355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581191" y="5260125"/>
            <a:ext cx="7989753" cy="5986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280641"/>
            <a:ext cx="281941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iteltekst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Titeltekst</a:t>
            </a:r>
          </a:p>
        </p:txBody>
      </p:sp>
      <p:sp>
        <p:nvSpPr>
          <p:cNvPr id="10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IBouwgabbers.nl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becommentariëren</a:t>
            </a:r>
          </a:p>
        </p:txBody>
      </p:sp>
      <p:sp>
        <p:nvSpPr>
          <p:cNvPr id="16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/>
          <a:p>
            <a:r>
              <a:t>door SANJAY &amp; ARVIND SESHAN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Lesdoelen</a:t>
            </a:r>
          </a:p>
        </p:txBody>
      </p:sp>
      <p:sp>
        <p:nvSpPr>
          <p:cNvPr id="16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55087" y="1140006"/>
            <a:ext cx="8831582" cy="2409221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hoe u code kunt becommentariëren.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het belang van het becommentariëren van codes.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Ontdek wat nuttige opmerkingen zijn.</a:t>
            </a:r>
          </a:p>
        </p:txBody>
      </p:sp>
      <p:sp>
        <p:nvSpPr>
          <p:cNvPr id="169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Waarom opmerkingen maken?</a:t>
            </a:r>
          </a:p>
        </p:txBody>
      </p:sp>
      <p:sp>
        <p:nvSpPr>
          <p:cNvPr id="17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5087" y="1140005"/>
            <a:ext cx="8831582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Opmerkingen in code helpt de auteur van de code te herinneren wat ze proberen te bereiken.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Gebruiken ze om de doelen voor de code vast te leggen of voor pseudocode te schrijven.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Het maakt het makkelijker om te debuggen.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Je kan het gebruiken om aantekeningen te maken over waarden.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Wat nog belangrijker is, met opmerkingen kan iemand anders dan de auteur die de code heeft geschreven het programma kan begrijpen. 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Maak er een gewoonte van om opmerkingen aan uw code toe te voegen.</a:t>
            </a:r>
          </a:p>
        </p:txBody>
      </p:sp>
      <p:sp>
        <p:nvSpPr>
          <p:cNvPr id="17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Opmerkingen toevoegen</a:t>
            </a:r>
          </a:p>
        </p:txBody>
      </p:sp>
      <p:sp>
        <p:nvSpPr>
          <p:cNvPr id="178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5087" y="1105289"/>
            <a:ext cx="4142594" cy="2441395"/>
          </a:xfrm>
          <a:prstGeom prst="rect">
            <a:avLst/>
          </a:prstGeom>
        </p:spPr>
        <p:txBody>
          <a:bodyPr/>
          <a:lstStyle>
            <a:lvl1pPr marL="431800" indent="-431800">
              <a:buClrTx/>
              <a:buSzPct val="97000"/>
              <a:buBlip>
                <a:blip r:embed="rId2"/>
              </a:buBlip>
            </a:lvl1pPr>
          </a:lstStyle>
          <a:p>
            <a:r>
              <a:t>Klik met de rechtermuisknop op een blok om een opmerking toe te voegen.</a:t>
            </a:r>
          </a:p>
        </p:txBody>
      </p:sp>
      <p:sp>
        <p:nvSpPr>
          <p:cNvPr id="17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80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26" y="1797723"/>
            <a:ext cx="2103121" cy="17240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81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346088"/>
            <a:ext cx="3224212" cy="14704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2522240"/>
            <a:ext cx="3664373" cy="321038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83" name="Content Placeholder 2"/>
          <p:cNvSpPr txBox="1"/>
          <p:nvPr/>
        </p:nvSpPr>
        <p:spPr>
          <a:xfrm>
            <a:off x="182879" y="3641009"/>
            <a:ext cx="4051153" cy="70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401574" indent="-401574" defTabSz="425195">
              <a:spcBef>
                <a:spcPts val="500"/>
              </a:spcBef>
              <a:buSzPct val="97000"/>
              <a:buBlip>
                <a:blip r:embed="rId2"/>
              </a:buBlip>
              <a:defRPr sz="1674"/>
            </a:lvl1pPr>
          </a:lstStyle>
          <a:p>
            <a:r>
              <a:t>Typ uw opmerkingen en wijzig het formaat en verplaats het vak indien nodig</a:t>
            </a:r>
          </a:p>
        </p:txBody>
      </p:sp>
      <p:sp>
        <p:nvSpPr>
          <p:cNvPr id="184" name="Content Placeholder 2"/>
          <p:cNvSpPr txBox="1"/>
          <p:nvPr/>
        </p:nvSpPr>
        <p:spPr>
          <a:xfrm>
            <a:off x="4803140" y="1368606"/>
            <a:ext cx="4051153" cy="122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431800" indent="-431800" defTabSz="457200">
              <a:lnSpc>
                <a:spcPct val="90000"/>
              </a:lnSpc>
              <a:spcBef>
                <a:spcPts val="600"/>
              </a:spcBef>
              <a:buSzPct val="97000"/>
              <a:buBlip>
                <a:blip r:embed="rId2"/>
              </a:buBlip>
            </a:lvl1pPr>
          </a:lstStyle>
          <a:p>
            <a:r>
              <a:t>Ook kunt u ergens met de rechtermuisknop op het programmeercanvas klikken om een opmerkingen venster te maken.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Wat zijn nuttige opmerkingen?</a:t>
            </a:r>
          </a:p>
        </p:txBody>
      </p:sp>
      <p:sp>
        <p:nvSpPr>
          <p:cNvPr id="18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55087" y="1140005"/>
            <a:ext cx="3849022" cy="5082603"/>
          </a:xfrm>
          <a:prstGeom prst="rect">
            <a:avLst/>
          </a:prstGeom>
        </p:spPr>
        <p:txBody>
          <a:bodyPr/>
          <a:lstStyle/>
          <a:p>
            <a:pPr marL="401574" indent="-401574" defTabSz="425195">
              <a:spcBef>
                <a:spcPts val="500"/>
              </a:spcBef>
              <a:buClrTx/>
              <a:buSzPct val="97000"/>
              <a:buBlip>
                <a:blip r:embed="rId2"/>
              </a:buBlip>
              <a:defRPr sz="1674"/>
            </a:pPr>
            <a:r>
              <a:t>Laat opmerkingen tellen: opmerkingen mogen de inhoud van het blok niet herhalen.</a:t>
            </a:r>
          </a:p>
          <a:p>
            <a:pPr marL="401574" indent="-401574" defTabSz="425195">
              <a:spcBef>
                <a:spcPts val="500"/>
              </a:spcBef>
              <a:buClrTx/>
              <a:buSzPct val="97000"/>
              <a:buBlip>
                <a:blip r:embed="rId2"/>
              </a:buBlip>
              <a:defRPr sz="1674"/>
            </a:pPr>
            <a:r>
              <a:t>Opmerkingen kunnen worden gebruikt om de code / document samen te vatten die in de pseudocode is beschreven.</a:t>
            </a:r>
          </a:p>
          <a:p>
            <a:pPr marL="401574" indent="-401574" defTabSz="425195">
              <a:spcBef>
                <a:spcPts val="500"/>
              </a:spcBef>
              <a:buClrTx/>
              <a:buSzPct val="97000"/>
              <a:buBlip>
                <a:blip r:embed="rId2"/>
              </a:buBlip>
              <a:defRPr sz="1674"/>
            </a:pPr>
            <a:r>
              <a:t>Opmerkingen kunnen worden gebruikt om u aan waarden te herinneren die u in de code hebt proberen te gebruiken.</a:t>
            </a:r>
          </a:p>
          <a:p>
            <a:pPr marL="401574" indent="-401574" defTabSz="425195">
              <a:spcBef>
                <a:spcPts val="500"/>
              </a:spcBef>
              <a:buClrTx/>
              <a:buSzPct val="97000"/>
              <a:buBlip>
                <a:blip r:embed="rId2"/>
              </a:buBlip>
              <a:defRPr sz="1674"/>
            </a:pPr>
            <a:endParaRPr/>
          </a:p>
          <a:p>
            <a:pPr marL="401574" indent="-401574" defTabSz="425195">
              <a:spcBef>
                <a:spcPts val="500"/>
              </a:spcBef>
              <a:buClrTx/>
              <a:buSzPct val="97000"/>
              <a:buBlip>
                <a:blip r:embed="rId2"/>
              </a:buBlip>
              <a:defRPr sz="1674"/>
            </a:pPr>
            <a:r>
              <a:t>Let op: in onze lessen gebruiken we niet alleen commentaar-blokken omdat dit het voor onze medewerkers moeilijker maakt deze te vertalen, In plaats daarvan gebruikten we tekstvakken in PowerPoint.</a:t>
            </a:r>
          </a:p>
        </p:txBody>
      </p:sp>
      <p:sp>
        <p:nvSpPr>
          <p:cNvPr id="18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90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516" y="1334572"/>
            <a:ext cx="4974609" cy="4693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CREDITS</a:t>
            </a:r>
          </a:p>
        </p:txBody>
      </p:sp>
      <p:sp>
        <p:nvSpPr>
          <p:cNvPr id="194" name="Rectangle 4"/>
          <p:cNvSpPr/>
          <p:nvPr/>
        </p:nvSpPr>
        <p:spPr>
          <a:xfrm>
            <a:off x="575028" y="5782901"/>
            <a:ext cx="7734053" cy="52913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20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                        </a:t>
            </a:r>
            <a:br/>
            <a:r>
              <a:rPr>
                <a:solidFill>
                  <a:srgbClr val="000000"/>
                </a:solidFill>
              </a:rPr>
              <a:t>This work is licensed under a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Creative Commons Attribution-NonCommercial-ShareAlike 4.0 International License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95" name="Picture 5" descr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10" y="5253616"/>
            <a:ext cx="1479092" cy="52104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1317983"/>
            <a:ext cx="8245476" cy="1145346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 is gecreëerd door Sanjay Seshan en Arvind Seshan voor SPIKE Prime Lessons.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lessen zijn door Roel van der Linden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/>
              </a:rPr>
              <a:t>Bouwgabbers.nl</a:t>
            </a:r>
            <a:r>
              <a:t>) vertaald in het Nederlands.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Meer lessen zijn beschikbaar op: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" action="ppaction://hlinkshowjump?jump=nextslide"/>
              </a:rPr>
              <a:t>www.primelessons.org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Helvetica Neue</vt:lpstr>
      <vt:lpstr>Dividend</vt:lpstr>
      <vt:lpstr>code becommentariëren</vt:lpstr>
      <vt:lpstr>Lesdoelen</vt:lpstr>
      <vt:lpstr>Waarom opmerkingen maken?</vt:lpstr>
      <vt:lpstr>Opmerkingen toevoegen</vt:lpstr>
      <vt:lpstr>Wat zijn nuttige opmerkingen?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becommentariëren</dc:title>
  <cp:lastModifiedBy>Arvind Seshan</cp:lastModifiedBy>
  <cp:revision>1</cp:revision>
  <dcterms:modified xsi:type="dcterms:W3CDTF">2020-07-09T16:19:24Z</dcterms:modified>
</cp:coreProperties>
</file>