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92" y="7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By the Creators of EV3Lessons</a:t>
            </a:r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7/07/2020)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lego/comments/fmqp7z/instructions_for_importing_custom_parts_in_stud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SPIKE PRIME ROBOT 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r>
              <a:rPr lang="en-US" dirty="0"/>
              <a:t>Being able to design your robot ahead of time or being able to document your design can be useful</a:t>
            </a:r>
          </a:p>
          <a:p>
            <a:r>
              <a:rPr lang="en-US" dirty="0"/>
              <a:t>You can now design a SPIKE Prime robot using </a:t>
            </a:r>
            <a:r>
              <a:rPr lang="en-US" dirty="0" err="1"/>
              <a:t>Bricklink’s</a:t>
            </a:r>
            <a:r>
              <a:rPr lang="en-US" dirty="0"/>
              <a:t> Studio 2.0</a:t>
            </a:r>
          </a:p>
          <a:p>
            <a:r>
              <a:rPr lang="en-US" dirty="0"/>
              <a:t>Studio 2.0 lets you create high quality renders of your robot</a:t>
            </a:r>
          </a:p>
          <a:p>
            <a:r>
              <a:rPr lang="en-US" dirty="0"/>
              <a:t>You can also use the same software to generate build instructions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made in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403588" y="4656408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920B9-459C-8447-BC3D-7D268A34823D}"/>
              </a:ext>
            </a:extLst>
          </p:cNvPr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EA40E-CE51-9F45-A1E4-1257C76A7798}"/>
              </a:ext>
            </a:extLst>
          </p:cNvPr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DOWNLOAD AND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392" y="2467664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 A CUSTOM PARTS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following drive and download the entire </a:t>
            </a:r>
            <a:r>
              <a:rPr lang="en-US" dirty="0" err="1"/>
              <a:t>CustomParts</a:t>
            </a:r>
            <a:r>
              <a:rPr lang="en-US" dirty="0"/>
              <a:t> folder (this was created by Philo </a:t>
            </a:r>
            <a:r>
              <a:rPr lang="en-US" dirty="0" err="1"/>
              <a:t>Hurbain</a:t>
            </a:r>
            <a:r>
              <a:rPr lang="en-US" dirty="0"/>
              <a:t>)</a:t>
            </a:r>
          </a:p>
          <a:p>
            <a:r>
              <a:rPr lang="en-US" dirty="0"/>
              <a:t>It contains all the SPIKE Prime electronics and the new LEGO elements in the set</a:t>
            </a:r>
          </a:p>
          <a:p>
            <a:r>
              <a:rPr lang="en-US" dirty="0">
                <a:hlinkClick r:id="rId2"/>
              </a:rPr>
              <a:t>https://drive.google.com/open?id=17YU4BkiRdbmpHFgSegkDYvc21wq5MSJi</a:t>
            </a:r>
            <a:endParaRPr lang="en-US" dirty="0"/>
          </a:p>
          <a:p>
            <a:r>
              <a:rPr lang="en-US" dirty="0"/>
              <a:t>Unzip the contents and place in C:\Users\{your username}\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Stud.io</a:t>
            </a:r>
            <a:r>
              <a:rPr lang="en-US" dirty="0"/>
              <a:t> </a:t>
            </a:r>
          </a:p>
          <a:p>
            <a:r>
              <a:rPr lang="en-US" dirty="0"/>
              <a:t>Spike Prime parts will then be available in the Custom Parts palette of Studio.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1C17A-D157-C64A-83CB-194AEAEE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4" y="3541593"/>
            <a:ext cx="4688702" cy="1412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F3436-6847-7948-B05F-F1594C06237C}"/>
              </a:ext>
            </a:extLst>
          </p:cNvPr>
          <p:cNvSpPr txBox="1"/>
          <p:nvPr/>
        </p:nvSpPr>
        <p:spPr>
          <a:xfrm>
            <a:off x="155088" y="5295900"/>
            <a:ext cx="865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Mac installs, refer to this page:</a:t>
            </a:r>
            <a:endParaRPr lang="en-US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https://www.reddit.com/r/lego/comments/fmqp7z/instructions_for_importing_custom_parts_in_studio/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ALTERNATIVE METHOD (*Has some bugs)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Config from the pull-down menu</a:t>
            </a:r>
          </a:p>
          <a:p>
            <a:r>
              <a:rPr lang="en-US" dirty="0"/>
              <a:t>2. From the Custom Palettes menu, select choose a 3. way to add new palette</a:t>
            </a:r>
          </a:p>
          <a:p>
            <a:r>
              <a:rPr lang="en-US" dirty="0"/>
              <a:t>4. Select import an official LEGO set</a:t>
            </a:r>
          </a:p>
          <a:p>
            <a:r>
              <a:rPr lang="en-US" dirty="0"/>
              <a:t>5. Type in the set number (45678 and 45680</a:t>
            </a:r>
            <a:r>
              <a:rPr lang="en-US" i="1" dirty="0"/>
              <a:t>)</a:t>
            </a:r>
          </a:p>
          <a:p>
            <a:r>
              <a:rPr lang="en-US" dirty="0"/>
              <a:t>6. Import the elements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032143" y="5304962"/>
            <a:ext cx="3874542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Note: As of July 7, 2020 this method fails to import the SPIKE Prime electronics. Hopefully, Studio will fix this.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USING THE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parts from CUSTOM or using the SET NUMBER/NAME that you imported.</a:t>
            </a:r>
          </a:p>
          <a:p>
            <a:r>
              <a:rPr lang="en-US" dirty="0"/>
              <a:t>The parts in that collection will appear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286420" y="1981467"/>
            <a:ext cx="16825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Custom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4547247" y="1984800"/>
            <a:ext cx="19626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721178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now drag SPIKE Prime components into the canvas and build with them just like any other part.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STUDIO 2.0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 Snap </a:t>
            </a:r>
            <a:r>
              <a:rPr lang="en-US" dirty="0"/>
              <a:t>– more like LDD and easier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 frequently used sets</a:t>
            </a:r>
            <a:r>
              <a:rPr lang="en-US" dirty="0"/>
              <a:t> (e.g. EV3 45444 and SPIKE Prime 45678) so you will have the basic parts without having to look up names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Change colors </a:t>
            </a:r>
            <a:r>
              <a:rPr lang="en-US" dirty="0"/>
              <a:t>using the color palette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steps as you go. </a:t>
            </a:r>
            <a:r>
              <a:rPr lang="en-US" dirty="0"/>
              <a:t>If you add parts in the order than makes sense, it is easier to spilt into steps to create build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TIPS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components from left column and on to the canvas.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rotate an item, click on an element (it will be highlighted), and then use the arrow keys to change its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change the angle of an element, use the </a:t>
            </a:r>
            <a:r>
              <a:rPr lang="en-US" b="1" dirty="0"/>
              <a:t>Hinge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want to connect two pieces together, if you have </a:t>
            </a:r>
            <a:r>
              <a:rPr lang="en-US" b="1" dirty="0"/>
              <a:t>Snap tool</a:t>
            </a:r>
            <a:r>
              <a:rPr lang="en-US" dirty="0"/>
              <a:t> enabled, the pieces will mesh correctly if you bring them close together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BASIC BUILD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7/07/2020)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10" y="1267722"/>
            <a:ext cx="4260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add elements, they get added to Step 1 on the right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Steps and move elements as you need with your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select Step View, each time you click on a Step number, you will see just the new elements from that step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61026" y="415048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EA1504-4FEB-964E-8DB7-7C962BD266D7}"/>
              </a:ext>
            </a:extLst>
          </p:cNvPr>
          <p:cNvSpPr/>
          <p:nvPr/>
        </p:nvSpPr>
        <p:spPr>
          <a:xfrm>
            <a:off x="3582892" y="4123156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BF4-48F3-E54D-B563-88DB1E1A4F5C}"/>
              </a:ext>
            </a:extLst>
          </p:cNvPr>
          <p:cNvSpPr txBox="1"/>
          <p:nvPr/>
        </p:nvSpPr>
        <p:spPr>
          <a:xfrm>
            <a:off x="175260" y="3557295"/>
            <a:ext cx="837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all the elements placed into Steps, you can click on Instructions from the top bar to format the actual steps and generate a 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572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make smaller </a:t>
            </a:r>
            <a:r>
              <a:rPr lang="en-US" dirty="0" err="1"/>
              <a:t>submodels</a:t>
            </a:r>
            <a:r>
              <a:rPr lang="en-US" dirty="0"/>
              <a:t> inside the larger model, highlight all the parts you want in the </a:t>
            </a:r>
            <a:r>
              <a:rPr lang="en-US" dirty="0" err="1"/>
              <a:t>submodel</a:t>
            </a:r>
            <a:r>
              <a:rPr lang="en-US" dirty="0"/>
              <a:t> and right click to pick “</a:t>
            </a:r>
            <a:r>
              <a:rPr lang="en-US" dirty="0" err="1"/>
              <a:t>submodel</a:t>
            </a:r>
            <a:r>
              <a:rPr lang="en-US" dirty="0"/>
              <a:t>”  You can now make steps for just this </a:t>
            </a:r>
            <a:r>
              <a:rPr lang="en-US" dirty="0" err="1"/>
              <a:t>submodel</a:t>
            </a:r>
            <a:r>
              <a:rPr lang="en-US" dirty="0"/>
              <a:t>.</a:t>
            </a:r>
          </a:p>
        </p:txBody>
      </p:sp>
      <p:pic>
        <p:nvPicPr>
          <p:cNvPr id="18" name="Picture 17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044" y="3912972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E546B-FCA6-F74B-8605-6394C051CD0D}"/>
              </a:ext>
            </a:extLst>
          </p:cNvPr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689</TotalTime>
  <Words>893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CREATING A SPIKE PRIME ROBOT CAD</vt:lpstr>
      <vt:lpstr>Robot Design</vt:lpstr>
      <vt:lpstr>Step1: DOWNLOAD AND INSTALL SOFTWARE</vt:lpstr>
      <vt:lpstr>STEP 2: Install A CUSTOM PARTS PACK</vt:lpstr>
      <vt:lpstr>STEP 2:  ALTERNATIVE METHOD (*Has some bugs)</vt:lpstr>
      <vt:lpstr>STEP 3: USING THE NEW ELEMENTS</vt:lpstr>
      <vt:lpstr>TIPS FOR USING STUDIO 2.0</vt:lpstr>
      <vt:lpstr>BASIC BUILDING TIPS</vt:lpstr>
      <vt:lpstr>CREATING BASIC BUILD INSTRUCTIONS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57</cp:revision>
  <dcterms:created xsi:type="dcterms:W3CDTF">2019-12-31T03:18:51Z</dcterms:created>
  <dcterms:modified xsi:type="dcterms:W3CDTF">2020-07-07T21:06:11Z</dcterms:modified>
</cp:coreProperties>
</file>