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8"/>
  </p:notesMasterIdLst>
  <p:handoutMasterIdLst>
    <p:handoutMasterId r:id="rId9"/>
  </p:handoutMasterIdLst>
  <p:sldIdLst>
    <p:sldId id="275" r:id="rId2"/>
    <p:sldId id="257" r:id="rId3"/>
    <p:sldId id="276" r:id="rId4"/>
    <p:sldId id="277" r:id="rId5"/>
    <p:sldId id="278" r:id="rId6"/>
    <p:sldId id="26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83" d="100"/>
          <a:sy n="83"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6"/>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dirty="0"/>
              <a:t>Copyright © 2020 SPIKE Prime Lessons (primelessons.org) CC-BY-NC-SA.  (Last edit: 1/9/2020)</a:t>
            </a:r>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pPr algn="ctr"/>
            <a:r>
              <a:rPr lang="en-US" dirty="0" err="1"/>
              <a:t>Ajout</a:t>
            </a:r>
            <a:r>
              <a:rPr lang="en-US" dirty="0"/>
              <a:t> de </a:t>
            </a:r>
            <a:r>
              <a:rPr lang="en-US" dirty="0" err="1"/>
              <a:t>commantaire</a:t>
            </a:r>
            <a:r>
              <a:rPr lang="en-US" dirty="0"/>
              <a:t> au code</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a:xfrm>
            <a:off x="155088" y="1140007"/>
            <a:ext cx="8831580" cy="2409220"/>
          </a:xfrm>
        </p:spPr>
        <p:txBody>
          <a:bodyPr/>
          <a:lstStyle/>
          <a:p>
            <a:pPr algn="just"/>
            <a:r>
              <a:rPr lang="fr-FR" dirty="0"/>
              <a:t>Apprenez à commenter le code</a:t>
            </a:r>
          </a:p>
          <a:p>
            <a:pPr algn="just"/>
            <a:r>
              <a:rPr lang="fr-FR" dirty="0"/>
              <a:t>Apprenez l'importance de commenter le code</a:t>
            </a:r>
          </a:p>
          <a:p>
            <a:pPr algn="just"/>
            <a:r>
              <a:rPr lang="fr-FR" dirty="0"/>
              <a:t>Découvrez ce qui fait des commentaires utiles</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C188-0189-4088-9777-3E94EAF7E0C7}"/>
              </a:ext>
            </a:extLst>
          </p:cNvPr>
          <p:cNvSpPr>
            <a:spLocks noGrp="1"/>
          </p:cNvSpPr>
          <p:nvPr>
            <p:ph type="title"/>
          </p:nvPr>
        </p:nvSpPr>
        <p:spPr/>
        <p:txBody>
          <a:bodyPr/>
          <a:lstStyle/>
          <a:p>
            <a:r>
              <a:rPr lang="fr-FR" dirty="0"/>
              <a:t>Pourquoi s'embêter avec des commentaires ?</a:t>
            </a:r>
            <a:endParaRPr lang="en-US" dirty="0"/>
          </a:p>
        </p:txBody>
      </p:sp>
      <p:sp>
        <p:nvSpPr>
          <p:cNvPr id="3" name="Content Placeholder 2">
            <a:extLst>
              <a:ext uri="{FF2B5EF4-FFF2-40B4-BE49-F238E27FC236}">
                <a16:creationId xmlns:a16="http://schemas.microsoft.com/office/drawing/2014/main" id="{AC66B323-521F-47E4-95DD-28A8676B9666}"/>
              </a:ext>
            </a:extLst>
          </p:cNvPr>
          <p:cNvSpPr>
            <a:spLocks noGrp="1"/>
          </p:cNvSpPr>
          <p:nvPr>
            <p:ph idx="1"/>
          </p:nvPr>
        </p:nvSpPr>
        <p:spPr/>
        <p:txBody>
          <a:bodyPr/>
          <a:lstStyle/>
          <a:p>
            <a:pPr algn="just"/>
            <a:r>
              <a:rPr lang="fr-FR" dirty="0"/>
              <a:t>Les commentaires dans le code aident l'auteur du code à se souvenir de ce qu'il essayait d'accomplir </a:t>
            </a:r>
          </a:p>
          <a:p>
            <a:pPr algn="just"/>
            <a:r>
              <a:rPr lang="fr-FR" dirty="0"/>
              <a:t>Vous pouvez les utiliser pour enregistrer les objectifs ou le pseudo-code du code</a:t>
            </a:r>
          </a:p>
          <a:p>
            <a:pPr algn="just"/>
            <a:r>
              <a:rPr lang="fr-FR" dirty="0"/>
              <a:t>Cela facilite le </a:t>
            </a:r>
            <a:r>
              <a:rPr lang="fr-FR" dirty="0" err="1"/>
              <a:t>débuggage</a:t>
            </a:r>
            <a:r>
              <a:rPr lang="fr-FR" dirty="0"/>
              <a:t> </a:t>
            </a:r>
          </a:p>
          <a:p>
            <a:pPr algn="just"/>
            <a:r>
              <a:rPr lang="fr-FR" dirty="0"/>
              <a:t>Vous pourriez l'utiliser pour prendre des notes sur les valeurs </a:t>
            </a:r>
          </a:p>
          <a:p>
            <a:pPr algn="just"/>
            <a:r>
              <a:rPr lang="fr-FR" dirty="0"/>
              <a:t>Plus important encore, les commentaires permettent à une personne autre que l'auteur du code de comprendre le programme</a:t>
            </a:r>
          </a:p>
          <a:p>
            <a:pPr algn="just"/>
            <a:r>
              <a:rPr lang="fr-FR" dirty="0"/>
              <a:t>Prenez l'habitude d'ajouter des commentaires à votre code</a:t>
            </a:r>
            <a:endParaRPr lang="en-US" dirty="0"/>
          </a:p>
        </p:txBody>
      </p:sp>
      <p:sp>
        <p:nvSpPr>
          <p:cNvPr id="4" name="Footer Placeholder 3">
            <a:extLst>
              <a:ext uri="{FF2B5EF4-FFF2-40B4-BE49-F238E27FC236}">
                <a16:creationId xmlns:a16="http://schemas.microsoft.com/office/drawing/2014/main" id="{6CBAA240-7F92-4B96-A06C-3978A16B5EDC}"/>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213F7C3A-8F2B-4421-93EA-3685E9059165}"/>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98311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28F-CECE-409E-8133-D062373138D2}"/>
              </a:ext>
            </a:extLst>
          </p:cNvPr>
          <p:cNvSpPr>
            <a:spLocks noGrp="1"/>
          </p:cNvSpPr>
          <p:nvPr>
            <p:ph type="title"/>
          </p:nvPr>
        </p:nvSpPr>
        <p:spPr/>
        <p:txBody>
          <a:bodyPr/>
          <a:lstStyle/>
          <a:p>
            <a:r>
              <a:rPr lang="en-US" dirty="0" err="1"/>
              <a:t>Ajout</a:t>
            </a:r>
            <a:r>
              <a:rPr lang="en-US" dirty="0"/>
              <a:t> de </a:t>
            </a:r>
            <a:r>
              <a:rPr lang="en-US" dirty="0" err="1"/>
              <a:t>commentaires</a:t>
            </a:r>
            <a:endParaRPr lang="en-US" dirty="0"/>
          </a:p>
        </p:txBody>
      </p:sp>
      <p:sp>
        <p:nvSpPr>
          <p:cNvPr id="3" name="Content Placeholder 2">
            <a:extLst>
              <a:ext uri="{FF2B5EF4-FFF2-40B4-BE49-F238E27FC236}">
                <a16:creationId xmlns:a16="http://schemas.microsoft.com/office/drawing/2014/main" id="{6E67B98F-9CFD-4797-B433-B4DF2DC1D341}"/>
              </a:ext>
            </a:extLst>
          </p:cNvPr>
          <p:cNvSpPr>
            <a:spLocks noGrp="1"/>
          </p:cNvSpPr>
          <p:nvPr>
            <p:ph idx="1"/>
          </p:nvPr>
        </p:nvSpPr>
        <p:spPr>
          <a:xfrm>
            <a:off x="155087" y="1105290"/>
            <a:ext cx="4500039" cy="2441394"/>
          </a:xfrm>
        </p:spPr>
        <p:txBody>
          <a:bodyPr>
            <a:normAutofit/>
          </a:bodyPr>
          <a:lstStyle/>
          <a:p>
            <a:pPr algn="just"/>
            <a:r>
              <a:rPr lang="fr-FR" sz="1700" dirty="0"/>
              <a:t>Cliquez avec le bouton droit sur n'importe quel bloc pour ajouter un commentaire</a:t>
            </a:r>
            <a:endParaRPr lang="en-US" sz="1700" dirty="0"/>
          </a:p>
        </p:txBody>
      </p:sp>
      <p:sp>
        <p:nvSpPr>
          <p:cNvPr id="4" name="Footer Placeholder 3">
            <a:extLst>
              <a:ext uri="{FF2B5EF4-FFF2-40B4-BE49-F238E27FC236}">
                <a16:creationId xmlns:a16="http://schemas.microsoft.com/office/drawing/2014/main" id="{6B03140A-27A8-4568-99A5-646F4F7D628B}"/>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2B60F1FD-AF1C-4564-8E11-1F9C414CCEED}"/>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5">
            <a:extLst>
              <a:ext uri="{FF2B5EF4-FFF2-40B4-BE49-F238E27FC236}">
                <a16:creationId xmlns:a16="http://schemas.microsoft.com/office/drawing/2014/main" id="{9228FECB-5CD5-4474-824B-B4ACA97D5F10}"/>
              </a:ext>
            </a:extLst>
          </p:cNvPr>
          <p:cNvPicPr>
            <a:picLocks noChangeAspect="1"/>
          </p:cNvPicPr>
          <p:nvPr/>
        </p:nvPicPr>
        <p:blipFill>
          <a:blip r:embed="rId2"/>
          <a:stretch>
            <a:fillRect/>
          </a:stretch>
        </p:blipFill>
        <p:spPr>
          <a:xfrm>
            <a:off x="972026" y="1797723"/>
            <a:ext cx="2103120" cy="1724069"/>
          </a:xfrm>
          <a:prstGeom prst="rect">
            <a:avLst/>
          </a:prstGeom>
          <a:ln w="28575">
            <a:solidFill>
              <a:srgbClr val="FFD500"/>
            </a:solidFill>
          </a:ln>
        </p:spPr>
      </p:pic>
      <p:pic>
        <p:nvPicPr>
          <p:cNvPr id="7" name="Picture 6">
            <a:extLst>
              <a:ext uri="{FF2B5EF4-FFF2-40B4-BE49-F238E27FC236}">
                <a16:creationId xmlns:a16="http://schemas.microsoft.com/office/drawing/2014/main" id="{1A34EFA1-DFC5-47C9-A60D-A59BEDDDB188}"/>
              </a:ext>
            </a:extLst>
          </p:cNvPr>
          <p:cNvPicPr>
            <a:picLocks noChangeAspect="1"/>
          </p:cNvPicPr>
          <p:nvPr/>
        </p:nvPicPr>
        <p:blipFill>
          <a:blip r:embed="rId3"/>
          <a:stretch>
            <a:fillRect/>
          </a:stretch>
        </p:blipFill>
        <p:spPr>
          <a:xfrm>
            <a:off x="533400" y="4346089"/>
            <a:ext cx="3224212" cy="1470424"/>
          </a:xfrm>
          <a:prstGeom prst="rect">
            <a:avLst/>
          </a:prstGeom>
          <a:ln w="28575">
            <a:solidFill>
              <a:srgbClr val="FFD500"/>
            </a:solidFill>
          </a:ln>
        </p:spPr>
      </p:pic>
      <p:pic>
        <p:nvPicPr>
          <p:cNvPr id="8" name="Picture 7">
            <a:extLst>
              <a:ext uri="{FF2B5EF4-FFF2-40B4-BE49-F238E27FC236}">
                <a16:creationId xmlns:a16="http://schemas.microsoft.com/office/drawing/2014/main" id="{FCC490A1-A254-4916-96E0-534484AABFD9}"/>
              </a:ext>
            </a:extLst>
          </p:cNvPr>
          <p:cNvPicPr>
            <a:picLocks noChangeAspect="1"/>
          </p:cNvPicPr>
          <p:nvPr/>
        </p:nvPicPr>
        <p:blipFill>
          <a:blip r:embed="rId4"/>
          <a:stretch>
            <a:fillRect/>
          </a:stretch>
        </p:blipFill>
        <p:spPr>
          <a:xfrm>
            <a:off x="5029200" y="2217440"/>
            <a:ext cx="3664372" cy="3210379"/>
          </a:xfrm>
          <a:prstGeom prst="rect">
            <a:avLst/>
          </a:prstGeom>
          <a:ln w="28575">
            <a:solidFill>
              <a:srgbClr val="FFD500"/>
            </a:solidFill>
          </a:ln>
        </p:spPr>
      </p:pic>
      <p:sp>
        <p:nvSpPr>
          <p:cNvPr id="9" name="Content Placeholder 2">
            <a:extLst>
              <a:ext uri="{FF2B5EF4-FFF2-40B4-BE49-F238E27FC236}">
                <a16:creationId xmlns:a16="http://schemas.microsoft.com/office/drawing/2014/main" id="{C2F7A4F6-A95C-4EF3-83C8-6917AA713680}"/>
              </a:ext>
            </a:extLst>
          </p:cNvPr>
          <p:cNvSpPr txBox="1">
            <a:spLocks/>
          </p:cNvSpPr>
          <p:nvPr/>
        </p:nvSpPr>
        <p:spPr>
          <a:xfrm>
            <a:off x="137160" y="3641010"/>
            <a:ext cx="4582622" cy="70507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fr-FR" sz="1700" dirty="0"/>
              <a:t>Tapez vos commentaires, redimensionnez et déplacez la case selon vos besoins</a:t>
            </a:r>
            <a:endParaRPr lang="en-US" sz="1700" dirty="0"/>
          </a:p>
        </p:txBody>
      </p:sp>
      <p:sp>
        <p:nvSpPr>
          <p:cNvPr id="10" name="Content Placeholder 2">
            <a:extLst>
              <a:ext uri="{FF2B5EF4-FFF2-40B4-BE49-F238E27FC236}">
                <a16:creationId xmlns:a16="http://schemas.microsoft.com/office/drawing/2014/main" id="{81E4DAC1-4923-48B9-9EC1-25B4F1FDDF27}"/>
              </a:ext>
            </a:extLst>
          </p:cNvPr>
          <p:cNvSpPr txBox="1">
            <a:spLocks/>
          </p:cNvSpPr>
          <p:nvPr/>
        </p:nvSpPr>
        <p:spPr>
          <a:xfrm>
            <a:off x="4846320" y="1140007"/>
            <a:ext cx="4142592" cy="1077433"/>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Vous pouvez également cliquer avec le bouton droit de la souris n'importe où sur le canevas de programmation pour créer une boîte de commentaires</a:t>
            </a:r>
            <a:endParaRPr lang="en-US" dirty="0"/>
          </a:p>
        </p:txBody>
      </p:sp>
    </p:spTree>
    <p:extLst>
      <p:ext uri="{BB962C8B-B14F-4D97-AF65-F5344CB8AC3E}">
        <p14:creationId xmlns:p14="http://schemas.microsoft.com/office/powerpoint/2010/main" val="420635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1B18-D0C3-44A9-82DC-9A3295EDC83B}"/>
              </a:ext>
            </a:extLst>
          </p:cNvPr>
          <p:cNvSpPr>
            <a:spLocks noGrp="1"/>
          </p:cNvSpPr>
          <p:nvPr>
            <p:ph type="title"/>
          </p:nvPr>
        </p:nvSpPr>
        <p:spPr/>
        <p:txBody>
          <a:bodyPr/>
          <a:lstStyle/>
          <a:p>
            <a:r>
              <a:rPr lang="fr-FR" dirty="0"/>
              <a:t>Quels sont les commentaires utiles ?</a:t>
            </a:r>
            <a:endParaRPr lang="en-US" dirty="0"/>
          </a:p>
        </p:txBody>
      </p:sp>
      <p:sp>
        <p:nvSpPr>
          <p:cNvPr id="3" name="Content Placeholder 2">
            <a:extLst>
              <a:ext uri="{FF2B5EF4-FFF2-40B4-BE49-F238E27FC236}">
                <a16:creationId xmlns:a16="http://schemas.microsoft.com/office/drawing/2014/main" id="{6ED3329B-13BD-4934-84C3-9EF3EF812A27}"/>
              </a:ext>
            </a:extLst>
          </p:cNvPr>
          <p:cNvSpPr>
            <a:spLocks noGrp="1"/>
          </p:cNvSpPr>
          <p:nvPr>
            <p:ph idx="1"/>
          </p:nvPr>
        </p:nvSpPr>
        <p:spPr>
          <a:xfrm>
            <a:off x="155088" y="1140006"/>
            <a:ext cx="3849021" cy="5082601"/>
          </a:xfrm>
        </p:spPr>
        <p:txBody>
          <a:bodyPr>
            <a:normAutofit fontScale="92500" lnSpcReduction="10000"/>
          </a:bodyPr>
          <a:lstStyle/>
          <a:p>
            <a:pPr algn="just"/>
            <a:r>
              <a:rPr lang="fr-FR" dirty="0"/>
              <a:t>Faites en sorte que les commentaires comptent : Les commentaires ne doivent pas répéter le contenu du bloc. </a:t>
            </a:r>
          </a:p>
          <a:p>
            <a:pPr algn="just"/>
            <a:r>
              <a:rPr lang="fr-FR" dirty="0"/>
              <a:t>Les commentaires peuvent être utilisés pour résumer le code/document le pseudo-code que vous avez écrit</a:t>
            </a:r>
          </a:p>
          <a:p>
            <a:pPr algn="just"/>
            <a:r>
              <a:rPr lang="fr-FR" dirty="0"/>
              <a:t>Les commentaires peuvent être utilisés pour documenter les valeurs que vous essayez dans le code</a:t>
            </a:r>
          </a:p>
          <a:p>
            <a:pPr marL="0" indent="0" algn="just">
              <a:buNone/>
            </a:pPr>
            <a:endParaRPr lang="fr-FR" dirty="0"/>
          </a:p>
          <a:p>
            <a:pPr algn="just"/>
            <a:r>
              <a:rPr lang="fr-FR" dirty="0"/>
              <a:t>Note : Dans nos leçons, nous n'utilisons pas de blocs de commentaires uniquement parce que cela rend la traduction plus difficile pour nos collaborateurs. Nous avons plutôt utilisé des zones de texte dans PowerPoint.</a:t>
            </a:r>
            <a:endParaRPr lang="en-US" dirty="0"/>
          </a:p>
        </p:txBody>
      </p:sp>
      <p:sp>
        <p:nvSpPr>
          <p:cNvPr id="4" name="Footer Placeholder 3">
            <a:extLst>
              <a:ext uri="{FF2B5EF4-FFF2-40B4-BE49-F238E27FC236}">
                <a16:creationId xmlns:a16="http://schemas.microsoft.com/office/drawing/2014/main" id="{51CA3E5A-309E-452C-B754-3213F3292FEB}"/>
              </a:ext>
            </a:extLst>
          </p:cNvPr>
          <p:cNvSpPr>
            <a:spLocks noGrp="1"/>
          </p:cNvSpPr>
          <p:nvPr>
            <p:ph type="ftr" sz="quarter" idx="11"/>
          </p:nvPr>
        </p:nvSpPr>
        <p:spPr/>
        <p:txBody>
          <a:bodyPr/>
          <a:lstStyle/>
          <a:p>
            <a:r>
              <a:rPr lang="en-US" dirty="0"/>
              <a:t>Copyright © 2020 SPIKE Prime Lessons (primelessons.org) CC-BY-NC-SA.  (Last edit: 1/9/2020)</a:t>
            </a:r>
          </a:p>
        </p:txBody>
      </p:sp>
      <p:sp>
        <p:nvSpPr>
          <p:cNvPr id="5" name="Slide Number Placeholder 4">
            <a:extLst>
              <a:ext uri="{FF2B5EF4-FFF2-40B4-BE49-F238E27FC236}">
                <a16:creationId xmlns:a16="http://schemas.microsoft.com/office/drawing/2014/main" id="{49DE00A7-1921-42F5-8C96-E084BCA7DD2E}"/>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88C2D2E6-ACD1-4878-840E-DF23EF74EE0E}"/>
              </a:ext>
            </a:extLst>
          </p:cNvPr>
          <p:cNvPicPr>
            <a:picLocks noChangeAspect="1"/>
          </p:cNvPicPr>
          <p:nvPr/>
        </p:nvPicPr>
        <p:blipFill>
          <a:blip r:embed="rId2"/>
          <a:stretch>
            <a:fillRect/>
          </a:stretch>
        </p:blipFill>
        <p:spPr>
          <a:xfrm>
            <a:off x="3947516" y="1334572"/>
            <a:ext cx="4974608" cy="4693468"/>
          </a:xfrm>
          <a:prstGeom prst="rect">
            <a:avLst/>
          </a:prstGeom>
        </p:spPr>
      </p:pic>
    </p:spTree>
    <p:extLst>
      <p:ext uri="{BB962C8B-B14F-4D97-AF65-F5344CB8AC3E}">
        <p14:creationId xmlns:p14="http://schemas.microsoft.com/office/powerpoint/2010/main" val="378919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1022</TotalTime>
  <Words>426</Words>
  <Application>Microsoft Office PowerPoint</Application>
  <PresentationFormat>Affichage à l'écran (4:3)</PresentationFormat>
  <Paragraphs>37</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Gill Sans MT</vt:lpstr>
      <vt:lpstr>Helvetica Neue</vt:lpstr>
      <vt:lpstr>Wingdings 2</vt:lpstr>
      <vt:lpstr>Dividend</vt:lpstr>
      <vt:lpstr>Ajout de commantaire au code</vt:lpstr>
      <vt:lpstr>Objectifs de la leçon</vt:lpstr>
      <vt:lpstr>Pourquoi s'embêter avec des commentaires ?</vt:lpstr>
      <vt:lpstr>Ajout de commentaires</vt:lpstr>
      <vt:lpstr>Quels sont les commentaires utiles ?</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117</cp:revision>
  <dcterms:created xsi:type="dcterms:W3CDTF">2016-07-04T02:35:12Z</dcterms:created>
  <dcterms:modified xsi:type="dcterms:W3CDTF">2020-07-31T17:21:05Z</dcterms:modified>
</cp:coreProperties>
</file>